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02" r:id="rId1"/>
  </p:sldMasterIdLst>
  <p:notesMasterIdLst>
    <p:notesMasterId r:id="rId24"/>
  </p:notesMasterIdLst>
  <p:handoutMasterIdLst>
    <p:handoutMasterId r:id="rId25"/>
  </p:handoutMasterIdLst>
  <p:sldIdLst>
    <p:sldId id="3432" r:id="rId2"/>
    <p:sldId id="3434" r:id="rId3"/>
    <p:sldId id="3433" r:id="rId4"/>
    <p:sldId id="3355" r:id="rId5"/>
    <p:sldId id="3442" r:id="rId6"/>
    <p:sldId id="3440" r:id="rId7"/>
    <p:sldId id="3385" r:id="rId8"/>
    <p:sldId id="3443" r:id="rId9"/>
    <p:sldId id="3390" r:id="rId10"/>
    <p:sldId id="3452" r:id="rId11"/>
    <p:sldId id="3449" r:id="rId12"/>
    <p:sldId id="3450" r:id="rId13"/>
    <p:sldId id="3400" r:id="rId14"/>
    <p:sldId id="3446" r:id="rId15"/>
    <p:sldId id="3447" r:id="rId16"/>
    <p:sldId id="3448" r:id="rId17"/>
    <p:sldId id="3444" r:id="rId18"/>
    <p:sldId id="3396" r:id="rId19"/>
    <p:sldId id="3445" r:id="rId20"/>
    <p:sldId id="3391" r:id="rId21"/>
    <p:sldId id="3453" r:id="rId22"/>
    <p:sldId id="3438" r:id="rId23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7" userDrawn="1">
          <p15:clr>
            <a:srgbClr val="A4A3A4"/>
          </p15:clr>
        </p15:guide>
        <p15:guide id="2" pos="4049" userDrawn="1">
          <p15:clr>
            <a:srgbClr val="A4A3A4"/>
          </p15:clr>
        </p15:guide>
        <p15:guide id="5" orient="horz" pos="4182" userDrawn="1">
          <p15:clr>
            <a:srgbClr val="A4A3A4"/>
          </p15:clr>
        </p15:guide>
        <p15:guide id="8" pos="134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7">
          <p15:clr>
            <a:srgbClr val="A4A3A4"/>
          </p15:clr>
        </p15:guide>
        <p15:guide id="2" pos="4049">
          <p15:clr>
            <a:srgbClr val="A4A3A4"/>
          </p15:clr>
        </p15:guide>
        <p15:guide id="3" orient="horz" pos="4182">
          <p15:clr>
            <a:srgbClr val="A4A3A4"/>
          </p15:clr>
        </p15:guide>
        <p15:guide id="4" pos="134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8FC1"/>
    <a:srgbClr val="32A94F"/>
    <a:srgbClr val="004438"/>
    <a:srgbClr val="00231C"/>
    <a:srgbClr val="169274"/>
    <a:srgbClr val="AE002B"/>
    <a:srgbClr val="0FC7D3"/>
    <a:srgbClr val="E60012"/>
    <a:srgbClr val="00988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08" autoAdjust="0"/>
    <p:restoredTop sz="92986" autoAdjust="0"/>
  </p:normalViewPr>
  <p:slideViewPr>
    <p:cSldViewPr snapToObjects="1">
      <p:cViewPr varScale="1">
        <p:scale>
          <a:sx n="106" d="100"/>
          <a:sy n="106" d="100"/>
        </p:scale>
        <p:origin x="84" y="108"/>
      </p:cViewPr>
      <p:guideLst>
        <p:guide orient="horz" pos="327"/>
        <p:guide pos="4049"/>
        <p:guide orient="horz" pos="4182"/>
        <p:guide pos="1349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2" d="100"/>
        <a:sy n="132" d="100"/>
      </p:scale>
      <p:origin x="0" y="0"/>
    </p:cViewPr>
  </p:sorterViewPr>
  <p:notesViewPr>
    <p:cSldViewPr snapToObjects="1">
      <p:cViewPr varScale="1">
        <p:scale>
          <a:sx n="85" d="100"/>
          <a:sy n="85" d="100"/>
        </p:scale>
        <p:origin x="3804" y="96"/>
      </p:cViewPr>
      <p:guideLst>
        <p:guide orient="horz" pos="327"/>
        <p:guide pos="4049"/>
        <p:guide orient="horz" pos="4182"/>
        <p:guide pos="134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742FC-62BB-4B81-9CA5-3B750A4B4580}" type="datetimeFigureOut">
              <a:rPr lang="zh-CN" altLang="en-US" smtClean="0"/>
              <a:pPr/>
              <a:t>2019/1/3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E82F1-5B17-4D95-A6D6-EB96F2D72B6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5143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2019/1/3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59899"/>
      </p:ext>
    </p:extLst>
  </p:cSld>
  <p:clrMapOvr>
    <a:masterClrMapping/>
  </p:clrMapOvr>
</p:notes>
</file>

<file path=ppt/notesSlides/notesSlide10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온라인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381000" y="685800"/>
                <a:ext cx="6096000" cy="34290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algn="just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3" name="텍스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7035" cy="411543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eaLnBrk="0" fontAlgn="base" latinLnBrk="0" hangingPunct="0">
                  <a:lnSpc>
                    <a:spcPct val="100000"/>
                  </a:lnSpc>
                  <a:spcBef>
                    <a:spcPts val="50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783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algn="r" defTabSz="914400" eaLnBrk="0" fontAlgn="base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fld id="{B9320F77-B9A0-41C5-862A-B4B631284C64}" type="slidenum">
                  <a:rPr lang="en-US" altLang="ko-KR" sz="1200" b="0" strike="noStrike" cap="none" dirty="0" smtClean="0">
                    <a:solidFill>
                      <a:schemeClr val="tx1"/>
                    </a:solidFill>
                    <a:latin typeface="宋体" charset="0"/>
                    <a:ea typeface="宋体" charset="0"/>
                  </a:rPr>
                  <a:t>10</a:t>
                </a:fld>
                <a:endParaRPr lang="en-US" altLang="ko-KR" sz="1200" b="0" strike="noStrike" cap="none" dirty="0">
                  <a:solidFill>
                    <a:schemeClr val="tx1"/>
                  </a:solidFill>
                  <a:latin typeface="宋体" charset="0"/>
                  <a:ea typeface="宋体" charset="0"/>
                </a:endParaRPr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1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온라인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381000" y="685800"/>
                <a:ext cx="6096000" cy="34290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algn="just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3" name="텍스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7035" cy="411543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eaLnBrk="0" fontAlgn="base" latinLnBrk="0" hangingPunct="0">
                  <a:lnSpc>
                    <a:spcPct val="100000"/>
                  </a:lnSpc>
                  <a:spcBef>
                    <a:spcPts val="50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783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algn="r" defTabSz="914400" eaLnBrk="0" fontAlgn="base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fld id="{B9320F77-B9A0-41C5-862A-B4B631284C64}" type="slidenum">
                  <a:rPr lang="en-US" altLang="ko-KR" sz="1200" b="0" strike="noStrike" cap="none" dirty="0" smtClean="0">
                    <a:solidFill>
                      <a:schemeClr val="tx1"/>
                    </a:solidFill>
                    <a:latin typeface="宋体" charset="0"/>
                    <a:ea typeface="宋体" charset="0"/>
                  </a:rPr>
                  <a:t>11</a:t>
                </a:fld>
                <a:endParaRPr lang="en-US" altLang="ko-KR" sz="1200" b="0" strike="noStrike" cap="none" dirty="0">
                  <a:solidFill>
                    <a:schemeClr val="tx1"/>
                  </a:solidFill>
                  <a:latin typeface="宋体" charset="0"/>
                  <a:ea typeface="宋体" charset="0"/>
                </a:endParaRPr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2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온라인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381000" y="685800"/>
                <a:ext cx="6096000" cy="34290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algn="just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3" name="텍스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7035" cy="411543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eaLnBrk="0" fontAlgn="base" latinLnBrk="0" hangingPunct="0">
                  <a:lnSpc>
                    <a:spcPct val="100000"/>
                  </a:lnSpc>
                  <a:spcBef>
                    <a:spcPts val="50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783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algn="r" defTabSz="914400" eaLnBrk="0" fontAlgn="base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fld id="{B9320F77-B9A0-41C5-862A-B4B631284C64}" type="slidenum">
                  <a:rPr lang="en-US" altLang="ko-KR" sz="1200" b="0" strike="noStrike" cap="none" dirty="0" smtClean="0">
                    <a:solidFill>
                      <a:schemeClr val="tx1"/>
                    </a:solidFill>
                    <a:latin typeface="宋体" charset="0"/>
                    <a:ea typeface="宋体" charset="0"/>
                  </a:rPr>
                  <a:t>12</a:t>
                </a:fld>
                <a:endParaRPr lang="en-US" altLang="ko-KR" sz="1200" b="0" strike="noStrike" cap="none" dirty="0">
                  <a:solidFill>
                    <a:schemeClr val="tx1"/>
                  </a:solidFill>
                  <a:latin typeface="宋体" charset="0"/>
                  <a:ea typeface="宋体" charset="0"/>
                </a:endParaRPr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6DC5C0A-0D26-4132-B61F-2E06C1498EC8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574165"/>
      </p:ext>
    </p:extLst>
  </p:cSld>
  <p:clrMapOvr>
    <a:masterClrMapping/>
  </p:clrMapOvr>
</p:notes>
</file>

<file path=ppt/notesSlides/notesSlide14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온라인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381000" y="685800"/>
                <a:ext cx="6096000" cy="34290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algn="just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3" name="텍스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7035" cy="411543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eaLnBrk="0" fontAlgn="base" latinLnBrk="0" hangingPunct="0">
                  <a:lnSpc>
                    <a:spcPct val="100000"/>
                  </a:lnSpc>
                  <a:spcBef>
                    <a:spcPts val="50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783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algn="r" defTabSz="914400" eaLnBrk="0" fontAlgn="base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fld id="{B9320F77-B9A0-41C5-862A-B4B631284C64}" type="slidenum">
                  <a:rPr lang="en-US" altLang="ko-KR" sz="1200" b="0" strike="noStrike" cap="none" dirty="0" smtClean="0">
                    <a:solidFill>
                      <a:schemeClr val="tx1"/>
                    </a:solidFill>
                    <a:latin typeface="宋体" charset="0"/>
                    <a:ea typeface="宋体" charset="0"/>
                  </a:rPr>
                  <a:t>14</a:t>
                </a:fld>
                <a:endParaRPr lang="en-US" altLang="ko-KR" sz="1200" b="0" strike="noStrike" cap="none" dirty="0">
                  <a:solidFill>
                    <a:schemeClr val="tx1"/>
                  </a:solidFill>
                  <a:latin typeface="宋体" charset="0"/>
                  <a:ea typeface="宋体" charset="0"/>
                </a:endParaRPr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5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온라인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381000" y="685800"/>
                <a:ext cx="6096000" cy="34290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algn="just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3" name="텍스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7035" cy="411543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eaLnBrk="0" fontAlgn="base" latinLnBrk="0" hangingPunct="0">
                  <a:lnSpc>
                    <a:spcPct val="100000"/>
                  </a:lnSpc>
                  <a:spcBef>
                    <a:spcPts val="50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783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algn="r" defTabSz="914400" eaLnBrk="0" fontAlgn="base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fld id="{B9320F77-B9A0-41C5-862A-B4B631284C64}" type="slidenum">
                  <a:rPr lang="en-US" altLang="ko-KR" sz="1200" b="0" strike="noStrike" cap="none" dirty="0" smtClean="0">
                    <a:solidFill>
                      <a:schemeClr val="tx1"/>
                    </a:solidFill>
                    <a:latin typeface="宋体" charset="0"/>
                    <a:ea typeface="宋体" charset="0"/>
                  </a:rPr>
                  <a:t>15</a:t>
                </a:fld>
                <a:endParaRPr lang="en-US" altLang="ko-KR" sz="1200" b="0" strike="noStrike" cap="none" dirty="0">
                  <a:solidFill>
                    <a:schemeClr val="tx1"/>
                  </a:solidFill>
                  <a:latin typeface="宋体" charset="0"/>
                  <a:ea typeface="宋体" charset="0"/>
                </a:endParaRPr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6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온라인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381000" y="685800"/>
                <a:ext cx="6096000" cy="34290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 algn="just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3" name="텍스트 개체 틀 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7035" cy="411543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eaLnBrk="0" fontAlgn="base" latinLnBrk="0" hangingPunct="0">
                  <a:lnSpc>
                    <a:spcPct val="100000"/>
                  </a:lnSpc>
                  <a:spcBef>
                    <a:spcPts val="50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 idx="10"/>
              </p:nvPr>
            </p:nvSpPr>
            <p:spPr>
              <a:xfrm>
                <a:off x="3884930" y="8685530"/>
                <a:ext cx="2972435" cy="45783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algn="r" defTabSz="914400" eaLnBrk="0" fontAlgn="base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fld id="{B9320F77-B9A0-41C5-862A-B4B631284C64}" type="slidenum">
                  <a:rPr lang="en-US" altLang="ko-KR" sz="1200" b="0" strike="noStrike" cap="none" dirty="0" smtClean="0">
                    <a:solidFill>
                      <a:schemeClr val="tx1"/>
                    </a:solidFill>
                    <a:latin typeface="宋体" charset="0"/>
                    <a:ea typeface="宋体" charset="0"/>
                  </a:rPr>
                  <a:t>16</a:t>
                </a:fld>
                <a:endParaRPr lang="en-US" altLang="ko-KR" sz="1200" b="0" strike="noStrike" cap="none" dirty="0">
                  <a:solidFill>
                    <a:schemeClr val="tx1"/>
                  </a:solidFill>
                  <a:latin typeface="宋体" charset="0"/>
                  <a:ea typeface="宋体" charset="0"/>
                </a:endParaRPr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FBD33-0E80-4B03-BDEC-5ABB56D86918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5115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2728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FBD33-0E80-4B03-BDEC-5ABB56D86918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400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645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5995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62787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6143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FBD33-0E80-4B03-BDEC-5ABB56D86918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733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5510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FBD33-0E80-4B03-BDEC-5ABB56D8691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460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8903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070518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FBD33-0E80-4B03-BDEC-5ABB56D86918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347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019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>
          <a:xfrm>
            <a:off x="643018" y="6704013"/>
            <a:ext cx="3000745" cy="38576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E45C20-9DC3-4C93-855F-0906F529D9E0}" type="datetimeFigureOut">
              <a:rPr lang="zh-CN" altLang="en-US"/>
              <a:pPr>
                <a:defRPr/>
              </a:pPr>
              <a:t>2019/1/3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393156" y="6704013"/>
            <a:ext cx="4072440" cy="38576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214988" y="6704013"/>
            <a:ext cx="3000745" cy="38576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38595A7-F137-4A1C-94F3-17BF434764D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4348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pPr/>
              <a:t>2019/1/3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8325228" y="6208613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85176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pPr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975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6" r:id="rId1"/>
    <p:sldLayoutId id="214748398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8988" y="-28575"/>
            <a:ext cx="12857480" cy="7232015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5"/>
          <p:cNvSpPr txBox="1">
            <a:spLocks noChangeArrowheads="1"/>
          </p:cNvSpPr>
          <p:nvPr/>
        </p:nvSpPr>
        <p:spPr bwMode="auto">
          <a:xfrm>
            <a:off x="6969442" y="5985923"/>
            <a:ext cx="5687695" cy="13131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 eaLnBrk="1" hangingPunct="1">
              <a:lnSpc>
                <a:spcPct val="150000"/>
              </a:lnSpc>
            </a:pP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영화 소개 애플리케이션        </a:t>
            </a:r>
            <a:r>
              <a:rPr lang="en-US" altLang="ko-KR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|        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제작 기간 </a:t>
            </a:r>
            <a:r>
              <a:rPr lang="en-US" altLang="ko-KR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2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개월</a:t>
            </a:r>
            <a:endParaRPr lang="en-US" altLang="ko-KR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r" eaLnBrk="1" hangingPunct="1">
              <a:lnSpc>
                <a:spcPct val="150000"/>
              </a:lnSpc>
            </a:pP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이름         위준수</a:t>
            </a:r>
            <a:endParaRPr lang="en-US" altLang="ko-KR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r" eaLnBrk="1" hangingPunct="1">
              <a:lnSpc>
                <a:spcPct val="150000"/>
              </a:lnSpc>
            </a:pP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발표일 </a:t>
            </a:r>
            <a:r>
              <a:rPr lang="en-US" altLang="ko-KR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2018.12.18</a:t>
            </a:r>
          </a:p>
          <a:p>
            <a:pPr algn="r" eaLnBrk="1" hangingPunct="1">
              <a:lnSpc>
                <a:spcPct val="150000"/>
              </a:lnSpc>
            </a:pPr>
            <a:endParaRPr lang="en-US" altLang="ko-KR" sz="9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r" eaLnBrk="1" hangingPunct="1">
              <a:lnSpc>
                <a:spcPct val="150000"/>
              </a:lnSpc>
            </a:pPr>
            <a:endParaRPr lang="zh-CN" altLang="en-US" sz="9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TextBox 6"/>
          <p:cNvSpPr txBox="1">
            <a:spLocks noChangeArrowheads="1"/>
          </p:cNvSpPr>
          <p:nvPr/>
        </p:nvSpPr>
        <p:spPr bwMode="auto">
          <a:xfrm>
            <a:off x="8153400" y="5052695"/>
            <a:ext cx="4483100" cy="646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>
              <a:buNone/>
            </a:pPr>
            <a:r>
              <a:rPr lang="en-US" altLang="zh-CN" cap="all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Movie introduction Application</a:t>
            </a:r>
          </a:p>
          <a:p>
            <a:pPr algn="r">
              <a:buNone/>
            </a:pPr>
            <a:r>
              <a:rPr lang="en-US" altLang="zh-CN" cap="all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endParaRPr lang="zh-CN" altLang="en-US" cap="all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4989195" y="4043680"/>
            <a:ext cx="7776210" cy="923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>
              <a:buNone/>
            </a:pPr>
            <a:r>
              <a:rPr lang="ko-KR" altLang="en-US" sz="5400" b="1" cap="all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综艺简体" panose="03000509000000000000" pitchFamily="65" charset="-122"/>
                <a:ea typeface="方正综艺简体" panose="03000509000000000000" pitchFamily="65" charset="-122"/>
                <a:cs typeface="Arial" panose="020B0604020202020204" pitchFamily="34" charset="0"/>
              </a:rPr>
              <a:t>모바일 프로그래밍</a:t>
            </a:r>
            <a:endParaRPr lang="zh-CN" altLang="en-US" sz="5400" b="1" cap="all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综艺简体" panose="03000509000000000000" pitchFamily="65" charset="-122"/>
              <a:ea typeface="方正综艺简体" panose="03000509000000000000" pitchFamily="65" charset="-122"/>
              <a:cs typeface="Arial" panose="020B0604020202020204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005320" y="4975225"/>
            <a:ext cx="561594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800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/>
          </p:cNvSpPr>
          <p:nvPr/>
        </p:nvSpPr>
        <p:spPr>
          <a:xfrm>
            <a:off x="635" y="450215"/>
            <a:ext cx="12858115" cy="46355"/>
          </a:xfrm>
          <a:prstGeom prst="rect">
            <a:avLst/>
          </a:prstGeom>
          <a:solidFill>
            <a:schemeClr val="accent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latin typeface="宋体" charset="0"/>
              <a:ea typeface="宋体" charset="0"/>
            </a:endParaRPr>
          </a:p>
        </p:txBody>
      </p:sp>
      <p:sp>
        <p:nvSpPr>
          <p:cNvPr id="9" name="TextBox 8"/>
          <p:cNvSpPr txBox="1">
            <a:spLocks/>
          </p:cNvSpPr>
          <p:nvPr/>
        </p:nvSpPr>
        <p:spPr>
          <a:xfrm>
            <a:off x="4854575" y="1151890"/>
            <a:ext cx="8352790" cy="8915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base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b="0" strike="noStrike" cap="none" dirty="0">
              <a:solidFill>
                <a:schemeClr val="bg1">
                  <a:lumMod val="65000"/>
                </a:schemeClr>
              </a:solidFill>
              <a:latin typeface="Impact" charset="0"/>
              <a:ea typeface="Impact" charset="0"/>
            </a:endParaRPr>
          </a:p>
        </p:txBody>
      </p:sp>
      <p:sp>
        <p:nvSpPr>
          <p:cNvPr id="11" name="文本框 10"/>
          <p:cNvSpPr txBox="1">
            <a:spLocks/>
          </p:cNvSpPr>
          <p:nvPr/>
        </p:nvSpPr>
        <p:spPr>
          <a:xfrm>
            <a:off x="48895" y="71120"/>
            <a:ext cx="1701165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solidFill>
                  <a:srgbClr val="BF0000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주요 소스 코드</a:t>
            </a:r>
            <a:endParaRPr lang="ko-KR" altLang="en-US" sz="1800" b="1" strike="noStrike" cap="none" dirty="0">
              <a:solidFill>
                <a:srgbClr val="BF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2" name="文本框 11"/>
          <p:cNvSpPr txBox="1">
            <a:spLocks/>
          </p:cNvSpPr>
          <p:nvPr/>
        </p:nvSpPr>
        <p:spPr>
          <a:xfrm>
            <a:off x="372745" y="650875"/>
            <a:ext cx="504825" cy="312420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1" strike="noStrike" cap="none" dirty="0">
              <a:solidFill>
                <a:schemeClr val="tx1">
                  <a:lumMod val="50000"/>
                  <a:lumOff val="50000"/>
                </a:schemeClr>
              </a:solidFill>
              <a:latin typeface="宋体" charset="0"/>
              <a:ea typeface="宋体" charset="0"/>
            </a:endParaRPr>
          </a:p>
        </p:txBody>
      </p:sp>
      <p:sp>
        <p:nvSpPr>
          <p:cNvPr id="13" name="文本框 12"/>
          <p:cNvSpPr txBox="1">
            <a:spLocks/>
          </p:cNvSpPr>
          <p:nvPr/>
        </p:nvSpPr>
        <p:spPr>
          <a:xfrm>
            <a:off x="1749425" y="76200"/>
            <a:ext cx="1592580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SplashThem</a:t>
            </a:r>
            <a:endParaRPr lang="ko-KR" altLang="en-US" sz="1800" b="1" strike="noStrike" cap="none" dirty="0">
              <a:latin typeface="微软雅黑" charset="0"/>
              <a:ea typeface="微软雅黑" charset="0"/>
            </a:endParaRPr>
          </a:p>
        </p:txBody>
      </p:sp>
      <p:sp>
        <p:nvSpPr>
          <p:cNvPr id="14" name="텍스트 상자 13"/>
          <p:cNvSpPr txBox="1">
            <a:spLocks/>
          </p:cNvSpPr>
          <p:nvPr/>
        </p:nvSpPr>
        <p:spPr>
          <a:xfrm>
            <a:off x="1892871" y="4877051"/>
            <a:ext cx="5448935" cy="165925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&lt;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activity</a:t>
            </a:r>
            <a:b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android</a:t>
            </a:r>
            <a:r>
              <a:rPr lang="en-US" altLang="ko-KR" sz="1130" b="1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:name=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".LodingActivity"</a:t>
            </a:r>
            <a:b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android</a:t>
            </a:r>
            <a:r>
              <a:rPr lang="en-US" altLang="ko-KR" sz="1130" b="1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:theme=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"@style/SplashTheme"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&gt;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&lt;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intent-filter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&gt;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&lt;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action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android</a:t>
            </a:r>
            <a:r>
              <a:rPr lang="en-US" altLang="ko-KR" sz="1130" b="1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:name=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"android.intent.action.MAIN"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/&gt;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&lt;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category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android</a:t>
            </a:r>
            <a:r>
              <a:rPr lang="en-US" altLang="ko-KR" sz="1130" b="1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:name=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"android.intent.category.LAUNCHER"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/&gt;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&lt;/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intent-filter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&gt;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&lt;/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activity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&gt;</a:t>
            </a:r>
            <a:endParaRPr lang="ko-KR" altLang="en-US" sz="9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15" name="텍스트 상자 14"/>
          <p:cNvSpPr txBox="1">
            <a:spLocks/>
          </p:cNvSpPr>
          <p:nvPr/>
        </p:nvSpPr>
        <p:spPr>
          <a:xfrm>
            <a:off x="2247900" y="1219200"/>
            <a:ext cx="3821435" cy="3571491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class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LodingActivity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extends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Activity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protected void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onCreate(Bundle savedInstanceState)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super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.onCreate(savedInstanceState);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//setContentView(R.layout.activity_loding);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try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{</a:t>
            </a:r>
            <a:endParaRPr lang="ko-KR" altLang="en-US" sz="1130" b="0" strike="noStrike" cap="none" dirty="0">
              <a:solidFill>
                <a:srgbClr val="000000"/>
              </a:solidFill>
              <a:latin typeface="굴림체" charset="0"/>
              <a:ea typeface="굴림체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	     //3초 동안 로딩 화면 유지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Thread.</a:t>
            </a:r>
            <a:r>
              <a:rPr lang="en-US" altLang="ko-KR" sz="1130" b="0" i="1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sleep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r>
              <a:rPr lang="en-US" altLang="ko-KR" sz="113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3000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}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catch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(InterruptedException e)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e.printStackTrace();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}</a:t>
            </a:r>
            <a:endParaRPr lang="ko-KR" altLang="en-US" sz="1130" b="0" strike="noStrike" cap="none" dirty="0">
              <a:solidFill>
                <a:srgbClr val="000000"/>
              </a:solidFill>
              <a:latin typeface="굴림체" charset="0"/>
              <a:ea typeface="굴림체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	 //로딩 화면 시작 3 초 후 종료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startActivity(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Intent(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class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finish();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}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18" name="텍스트 상자 17"/>
          <p:cNvSpPr txBox="1">
            <a:spLocks/>
          </p:cNvSpPr>
          <p:nvPr/>
        </p:nvSpPr>
        <p:spPr>
          <a:xfrm>
            <a:off x="3524250" y="76200"/>
            <a:ext cx="8792210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Database 정보 비교 request 클래스와 매칭 후 로그인 가능 여부 실행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19" name="그림 18" descr="C:/Users/yhj/AppData/Roaming/PolarisOffice/ETemp/9872_45358600/fImage2591310734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4525"/>
            <a:ext cx="2200910" cy="3823335"/>
          </a:xfrm>
          <a:prstGeom prst="rect">
            <a:avLst/>
          </a:prstGeom>
          <a:noFill/>
        </p:spPr>
      </p:pic>
      <p:cxnSp>
        <p:nvCxnSpPr>
          <p:cNvPr id="20" name="도형 19"/>
          <p:cNvCxnSpPr>
            <a:cxnSpLocks/>
          </p:cNvCxnSpPr>
          <p:nvPr/>
        </p:nvCxnSpPr>
        <p:spPr>
          <a:xfrm>
            <a:off x="7658417" y="5706678"/>
            <a:ext cx="561975" cy="635"/>
          </a:xfrm>
          <a:prstGeom prst="straightConnector1">
            <a:avLst/>
          </a:prstGeom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텍스트 상자 20"/>
          <p:cNvSpPr txBox="1">
            <a:spLocks/>
          </p:cNvSpPr>
          <p:nvPr/>
        </p:nvSpPr>
        <p:spPr>
          <a:xfrm>
            <a:off x="8493125" y="5522210"/>
            <a:ext cx="379158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ManiFest에 Main Launcher로 등록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/>
          </p:cNvSpPr>
          <p:nvPr/>
        </p:nvSpPr>
        <p:spPr>
          <a:xfrm>
            <a:off x="635" y="450215"/>
            <a:ext cx="12858115" cy="46355"/>
          </a:xfrm>
          <a:prstGeom prst="rect">
            <a:avLst/>
          </a:prstGeom>
          <a:solidFill>
            <a:schemeClr val="accent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latin typeface="宋体" charset="0"/>
              <a:ea typeface="宋体" charset="0"/>
            </a:endParaRPr>
          </a:p>
        </p:txBody>
      </p:sp>
      <p:sp>
        <p:nvSpPr>
          <p:cNvPr id="9" name="TextBox 8"/>
          <p:cNvSpPr txBox="1">
            <a:spLocks/>
          </p:cNvSpPr>
          <p:nvPr/>
        </p:nvSpPr>
        <p:spPr>
          <a:xfrm>
            <a:off x="4854575" y="1151890"/>
            <a:ext cx="8352790" cy="8915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base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b="0" strike="noStrike" cap="none" dirty="0">
              <a:solidFill>
                <a:schemeClr val="bg1">
                  <a:lumMod val="65000"/>
                </a:schemeClr>
              </a:solidFill>
              <a:latin typeface="Impact" charset="0"/>
              <a:ea typeface="Impact" charset="0"/>
            </a:endParaRPr>
          </a:p>
        </p:txBody>
      </p:sp>
      <p:sp>
        <p:nvSpPr>
          <p:cNvPr id="11" name="文本框 10"/>
          <p:cNvSpPr txBox="1">
            <a:spLocks/>
          </p:cNvSpPr>
          <p:nvPr/>
        </p:nvSpPr>
        <p:spPr>
          <a:xfrm>
            <a:off x="48895" y="71120"/>
            <a:ext cx="1701165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solidFill>
                  <a:srgbClr val="BF0000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주요 소스 코드</a:t>
            </a:r>
            <a:endParaRPr lang="ko-KR" altLang="en-US" sz="1800" b="1" strike="noStrike" cap="none" dirty="0">
              <a:solidFill>
                <a:srgbClr val="BF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2" name="文本框 11"/>
          <p:cNvSpPr txBox="1">
            <a:spLocks/>
          </p:cNvSpPr>
          <p:nvPr/>
        </p:nvSpPr>
        <p:spPr>
          <a:xfrm>
            <a:off x="372745" y="650875"/>
            <a:ext cx="504825" cy="312420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1" strike="noStrike" cap="none" dirty="0">
              <a:solidFill>
                <a:schemeClr val="tx1">
                  <a:lumMod val="50000"/>
                  <a:lumOff val="50000"/>
                </a:schemeClr>
              </a:solidFill>
              <a:latin typeface="宋体" charset="0"/>
              <a:ea typeface="宋体" charset="0"/>
            </a:endParaRPr>
          </a:p>
        </p:txBody>
      </p:sp>
      <p:sp>
        <p:nvSpPr>
          <p:cNvPr id="13" name="文本框 12"/>
          <p:cNvSpPr txBox="1">
            <a:spLocks/>
          </p:cNvSpPr>
          <p:nvPr/>
        </p:nvSpPr>
        <p:spPr>
          <a:xfrm>
            <a:off x="1749425" y="76200"/>
            <a:ext cx="836930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Login</a:t>
            </a:r>
            <a:endParaRPr lang="ko-KR" altLang="en-US" sz="1800" b="1" strike="noStrike" cap="none" dirty="0">
              <a:latin typeface="微软雅黑" charset="0"/>
              <a:ea typeface="微软雅黑" charset="0"/>
            </a:endParaRPr>
          </a:p>
        </p:txBody>
      </p:sp>
      <p:sp>
        <p:nvSpPr>
          <p:cNvPr id="14" name="텍스트 상자 13"/>
          <p:cNvSpPr txBox="1">
            <a:spLocks/>
          </p:cNvSpPr>
          <p:nvPr/>
        </p:nvSpPr>
        <p:spPr>
          <a:xfrm>
            <a:off x="7524563" y="604837"/>
            <a:ext cx="5286434" cy="287718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LoginRequest </a:t>
            </a:r>
            <a:r>
              <a:rPr lang="en-US" altLang="ko-KR" sz="1130" b="0" strike="noStrike" cap="none" dirty="0" err="1">
                <a:solidFill>
                  <a:srgbClr val="000000"/>
                </a:solidFill>
                <a:latin typeface="굴림체" charset="0"/>
                <a:ea typeface="굴림체" charset="0"/>
              </a:rPr>
              <a:t>loginRequest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LoginRequest(userID, userPassword, responseListener);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RequestQueue queue = Volley.</a:t>
            </a:r>
            <a:r>
              <a:rPr lang="en-US" altLang="ko-KR" sz="1130" b="0" i="1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newRequestQueue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queue.add(loginRequest);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TextView information = (TextView)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infomation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information.setOnClickListener(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View.OnClickListener()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void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onClick(View v)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startActivity(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Intent(LoginActivity.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Pop.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class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endParaRPr lang="ko-KR" altLang="en-US" sz="9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15" name="텍스트 상자 14"/>
          <p:cNvSpPr txBox="1">
            <a:spLocks/>
          </p:cNvSpPr>
          <p:nvPr/>
        </p:nvSpPr>
        <p:spPr>
          <a:xfrm>
            <a:off x="2108895" y="523875"/>
            <a:ext cx="5368231" cy="6179897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loginButton.setOnClickListener(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 err="1">
                <a:solidFill>
                  <a:srgbClr val="000000"/>
                </a:solidFill>
                <a:latin typeface="굴림체" charset="0"/>
                <a:ea typeface="굴림체" charset="0"/>
              </a:rPr>
              <a:t>View.OnClickListener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void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onClick(View v)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final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String userID = 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ID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.getText().toString();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String userPassword = 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PW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.getText().toString();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Response.Listener&lt;String&gt; responseListener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Response.Listener&lt;String&gt;()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void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onResponse(String response)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try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JSONObject jsonResponse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JSONObject(response);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boolean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success = jsonResponse.getBoolean(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"success"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if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(success){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AlertDialog.Builder builder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AlertDialog.Builder(LoginActivity.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dialog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builder.setMessage(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"정상적으로 로그인 했습니다."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).setPositiveButton(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"확인"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null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).create();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dialog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.show();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Intent intent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Intent(LoginActivity.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MainActivity.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class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intent.putExtra(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"id_name"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userID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.startActivity(intent);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finish();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else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AlertDialog.Builder builder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AlertDialog.Builder(LoginActivity.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dialog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builder.setMessage(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"계정 확인이 필요합니다."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).setNegativeButton(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"다시 시도하세요"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null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).create();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</a:t>
            </a:r>
            <a:r>
              <a:rPr lang="en-US" altLang="ko-KR" sz="1130" b="1" strike="noStrike" cap="none" dirty="0" err="1">
                <a:solidFill>
                  <a:srgbClr val="660E7A"/>
                </a:solidFill>
                <a:latin typeface="굴림체" charset="0"/>
                <a:ea typeface="굴림체" charset="0"/>
              </a:rPr>
              <a:t>dialog</a:t>
            </a:r>
            <a:r>
              <a:rPr lang="en-US" altLang="ko-KR" sz="1130" b="0" strike="noStrike" cap="none" dirty="0" err="1">
                <a:solidFill>
                  <a:srgbClr val="000000"/>
                </a:solidFill>
                <a:latin typeface="굴림체" charset="0"/>
                <a:ea typeface="굴림체" charset="0"/>
              </a:rPr>
              <a:t>.show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();}}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catch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(Exception e){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e.printStackTrace();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}}};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18" name="텍스트 상자 17"/>
          <p:cNvSpPr txBox="1">
            <a:spLocks/>
          </p:cNvSpPr>
          <p:nvPr/>
        </p:nvSpPr>
        <p:spPr>
          <a:xfrm>
            <a:off x="2628900" y="76200"/>
            <a:ext cx="8792210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Database 정보 비교 request 클래스와 매칭 후 로그인 가능 여부 실행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19" name="그림 18" descr="C:/Users/yhj/AppData/Roaming/PolarisOffice/ETemp/9872_45358600/fImage2591310388467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4525"/>
            <a:ext cx="2200910" cy="3823335"/>
          </a:xfrm>
          <a:prstGeom prst="rect">
            <a:avLst/>
          </a:prstGeom>
          <a:noFill/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ABE6EFE-09AC-435D-B51C-2FA50CBF65BD}"/>
              </a:ext>
            </a:extLst>
          </p:cNvPr>
          <p:cNvCxnSpPr>
            <a:cxnSpLocks/>
          </p:cNvCxnSpPr>
          <p:nvPr/>
        </p:nvCxnSpPr>
        <p:spPr>
          <a:xfrm>
            <a:off x="7508240" y="558800"/>
            <a:ext cx="0" cy="6597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/>
          </p:cNvSpPr>
          <p:nvPr/>
        </p:nvSpPr>
        <p:spPr>
          <a:xfrm>
            <a:off x="635" y="450215"/>
            <a:ext cx="12858115" cy="46355"/>
          </a:xfrm>
          <a:prstGeom prst="rect">
            <a:avLst/>
          </a:prstGeom>
          <a:solidFill>
            <a:schemeClr val="accent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latin typeface="宋体" charset="0"/>
              <a:ea typeface="宋体" charset="0"/>
            </a:endParaRPr>
          </a:p>
        </p:txBody>
      </p:sp>
      <p:sp>
        <p:nvSpPr>
          <p:cNvPr id="9" name="TextBox 8"/>
          <p:cNvSpPr txBox="1">
            <a:spLocks/>
          </p:cNvSpPr>
          <p:nvPr/>
        </p:nvSpPr>
        <p:spPr>
          <a:xfrm>
            <a:off x="4854575" y="1151890"/>
            <a:ext cx="8352790" cy="8915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base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b="0" strike="noStrike" cap="none" dirty="0">
              <a:solidFill>
                <a:schemeClr val="bg1">
                  <a:lumMod val="65000"/>
                </a:schemeClr>
              </a:solidFill>
              <a:latin typeface="Impact" charset="0"/>
              <a:ea typeface="Impact" charset="0"/>
            </a:endParaRPr>
          </a:p>
        </p:txBody>
      </p:sp>
      <p:sp>
        <p:nvSpPr>
          <p:cNvPr id="11" name="文本框 10"/>
          <p:cNvSpPr txBox="1">
            <a:spLocks/>
          </p:cNvSpPr>
          <p:nvPr/>
        </p:nvSpPr>
        <p:spPr>
          <a:xfrm>
            <a:off x="48895" y="71120"/>
            <a:ext cx="1701165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solidFill>
                  <a:srgbClr val="BF0000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주요 소스 코드</a:t>
            </a:r>
            <a:endParaRPr lang="ko-KR" altLang="en-US" sz="1800" b="1" strike="noStrike" cap="none" dirty="0">
              <a:solidFill>
                <a:srgbClr val="BF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2" name="文本框 11"/>
          <p:cNvSpPr txBox="1">
            <a:spLocks/>
          </p:cNvSpPr>
          <p:nvPr/>
        </p:nvSpPr>
        <p:spPr>
          <a:xfrm>
            <a:off x="372745" y="650875"/>
            <a:ext cx="504825" cy="312420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1" strike="noStrike" cap="none" dirty="0">
              <a:solidFill>
                <a:schemeClr val="tx1">
                  <a:lumMod val="50000"/>
                  <a:lumOff val="50000"/>
                </a:schemeClr>
              </a:solidFill>
              <a:latin typeface="宋体" charset="0"/>
              <a:ea typeface="宋体" charset="0"/>
            </a:endParaRPr>
          </a:p>
        </p:txBody>
      </p:sp>
      <p:sp>
        <p:nvSpPr>
          <p:cNvPr id="13" name="文本框 12"/>
          <p:cNvSpPr txBox="1">
            <a:spLocks/>
          </p:cNvSpPr>
          <p:nvPr/>
        </p:nvSpPr>
        <p:spPr>
          <a:xfrm>
            <a:off x="1749425" y="76200"/>
            <a:ext cx="999490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Signup</a:t>
            </a:r>
            <a:endParaRPr lang="ko-KR" altLang="en-US" sz="1800" b="1" strike="noStrike" cap="none" dirty="0">
              <a:latin typeface="微软雅黑" charset="0"/>
              <a:ea typeface="微软雅黑" charset="0"/>
            </a:endParaRPr>
          </a:p>
        </p:txBody>
      </p:sp>
      <p:sp>
        <p:nvSpPr>
          <p:cNvPr id="14" name="텍스트 상자 13"/>
          <p:cNvSpPr txBox="1">
            <a:spLocks/>
          </p:cNvSpPr>
          <p:nvPr/>
        </p:nvSpPr>
        <p:spPr>
          <a:xfrm>
            <a:off x="6543675" y="800100"/>
            <a:ext cx="5448935" cy="45815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LoginRequest loginRequest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LoginRequest(userID, userPassword, responseListener);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RequestQueue queue = Volley.</a:t>
            </a:r>
            <a:r>
              <a:rPr lang="en-US" altLang="ko-KR" sz="1130" b="0" i="1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newRequestQueue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queue.add(loginRequest);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});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TextView information = (TextView)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infomation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information.setOnClickListener(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View.OnClickListener()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void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onClick(View v)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startActivity(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Intent(LoginActivity.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Pop.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class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});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protected void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onStop(){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super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.onStop();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if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dialog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!=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null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dialog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.dismiss();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dialog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null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	}</a:t>
            </a:r>
            <a:endParaRPr lang="ko-KR" altLang="en-US" sz="1130" b="0" strike="noStrike" cap="none" dirty="0">
              <a:solidFill>
                <a:srgbClr val="000000"/>
              </a:solidFill>
              <a:latin typeface="굴림체" charset="0"/>
              <a:ea typeface="굴림체" charset="0"/>
            </a:endParaRPr>
          </a:p>
          <a:p>
            <a:pPr marL="0" indent="25400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endParaRPr lang="ko-KR" altLang="en-US" sz="9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15" name="텍스트 상자 14"/>
          <p:cNvSpPr txBox="1">
            <a:spLocks/>
          </p:cNvSpPr>
          <p:nvPr/>
        </p:nvSpPr>
        <p:spPr>
          <a:xfrm>
            <a:off x="2409825" y="590550"/>
            <a:ext cx="4048760" cy="65309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Response.Listener&lt;String&gt; responseListener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Response.Listener&lt;String&gt;()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void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onResponse(String response)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try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JSONObject jsonResponse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JSONObject(response);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boolean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success = jsonResponse.getBoolean(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"success"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if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(success){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AlertDialog.Builder builder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AlertDialog.Builder(LoginActivity.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dialog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builder.setMessage(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"정상적으로 로그인 했습니다."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).setPositiveButton(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"확인"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null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).create();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dialog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.show();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Intent intent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Intent(LoginActivity.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MainActivity.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class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intent.putExtra(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"id_name"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userID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.startActivity(intent);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finish();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else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AlertDialog.Builder builder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AlertDialog.Builder(LoginActivity.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dialog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builder.setMessage(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"계정 확인이 필요합니다."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).setNegativeButton(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"다시 시도하세요"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null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).create();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dialog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.show();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catch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(Exception e){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e.printStackTrace();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};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18" name="텍스트 상자 17"/>
          <p:cNvSpPr txBox="1">
            <a:spLocks/>
          </p:cNvSpPr>
          <p:nvPr/>
        </p:nvSpPr>
        <p:spPr>
          <a:xfrm>
            <a:off x="2724150" y="76200"/>
            <a:ext cx="8792210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중복 확인 &amp; 빈칸 체크 &amp; Database 정보 비교 requst클래스와의 매칭 후 회원가입 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19" name="그림 18" descr="C:/Users/yhj/AppData/Roaming/PolarisOffice/ETemp/9872_45358600/fImage141251051633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" y="591820"/>
            <a:ext cx="2244090" cy="4018915"/>
          </a:xfrm>
          <a:prstGeom prst="rect">
            <a:avLst/>
          </a:prstGeom>
          <a:noFill/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53557EF-8612-41B5-BF7D-0993C4E7DA0B}"/>
              </a:ext>
            </a:extLst>
          </p:cNvPr>
          <p:cNvCxnSpPr>
            <a:cxnSpLocks/>
          </p:cNvCxnSpPr>
          <p:nvPr/>
        </p:nvCxnSpPr>
        <p:spPr>
          <a:xfrm>
            <a:off x="6543675" y="558800"/>
            <a:ext cx="0" cy="6597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/>
          </p:cNvSpPr>
          <p:nvPr/>
        </p:nvSpPr>
        <p:spPr>
          <a:xfrm>
            <a:off x="0" y="447040"/>
            <a:ext cx="12858115" cy="46355"/>
          </a:xfrm>
          <a:prstGeom prst="rect">
            <a:avLst/>
          </a:prstGeom>
          <a:solidFill>
            <a:schemeClr val="accent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latin typeface="宋体" charset="0"/>
              <a:ea typeface="宋体" charset="0"/>
            </a:endParaRPr>
          </a:p>
        </p:txBody>
      </p:sp>
      <p:sp>
        <p:nvSpPr>
          <p:cNvPr id="9" name="TextBox 32"/>
          <p:cNvSpPr txBox="1">
            <a:spLocks/>
          </p:cNvSpPr>
          <p:nvPr/>
        </p:nvSpPr>
        <p:spPr>
          <a:xfrm>
            <a:off x="4854575" y="1151890"/>
            <a:ext cx="8352790" cy="8915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base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b="0" strike="noStrike" cap="none" dirty="0">
              <a:solidFill>
                <a:schemeClr val="bg1">
                  <a:lumMod val="65000"/>
                </a:schemeClr>
              </a:solidFill>
              <a:latin typeface="Impact" charset="0"/>
              <a:ea typeface="Impact" charset="0"/>
            </a:endParaRPr>
          </a:p>
        </p:txBody>
      </p:sp>
      <p:sp>
        <p:nvSpPr>
          <p:cNvPr id="11" name="文本框 10"/>
          <p:cNvSpPr txBox="1">
            <a:spLocks/>
          </p:cNvSpPr>
          <p:nvPr/>
        </p:nvSpPr>
        <p:spPr>
          <a:xfrm>
            <a:off x="48895" y="71120"/>
            <a:ext cx="1701165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solidFill>
                  <a:srgbClr val="BF0000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주요 소스 코드</a:t>
            </a:r>
            <a:endParaRPr lang="ko-KR" altLang="en-US" sz="1800" b="1" strike="noStrike" cap="none" dirty="0">
              <a:solidFill>
                <a:srgbClr val="BF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2" name="文本框 11"/>
          <p:cNvSpPr txBox="1">
            <a:spLocks/>
          </p:cNvSpPr>
          <p:nvPr/>
        </p:nvSpPr>
        <p:spPr>
          <a:xfrm>
            <a:off x="372745" y="650875"/>
            <a:ext cx="504825" cy="312420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1" strike="noStrike" cap="none" dirty="0">
              <a:solidFill>
                <a:schemeClr val="tx1">
                  <a:lumMod val="50000"/>
                  <a:lumOff val="50000"/>
                </a:schemeClr>
              </a:solidFill>
              <a:latin typeface="宋体" charset="0"/>
              <a:ea typeface="宋体" charset="0"/>
            </a:endParaRPr>
          </a:p>
        </p:txBody>
      </p:sp>
      <p:sp>
        <p:nvSpPr>
          <p:cNvPr id="13" name="文本框 12"/>
          <p:cNvSpPr txBox="1">
            <a:spLocks/>
          </p:cNvSpPr>
          <p:nvPr/>
        </p:nvSpPr>
        <p:spPr>
          <a:xfrm>
            <a:off x="1682750" y="76200"/>
            <a:ext cx="1419860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VideoView</a:t>
            </a:r>
            <a:endParaRPr lang="ko-KR" altLang="en-US" sz="1800" b="1" strike="noStrike" cap="none" dirty="0">
              <a:latin typeface="微软雅黑" charset="0"/>
              <a:ea typeface="微软雅黑" charset="0"/>
            </a:endParaRPr>
          </a:p>
        </p:txBody>
      </p:sp>
      <p:sp>
        <p:nvSpPr>
          <p:cNvPr id="14" name="텍스트 상자 13"/>
          <p:cNvSpPr txBox="1">
            <a:spLocks/>
          </p:cNvSpPr>
          <p:nvPr/>
        </p:nvSpPr>
        <p:spPr>
          <a:xfrm>
            <a:off x="76200" y="3209925"/>
            <a:ext cx="5448935" cy="34156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//멤버로 생성해준 array 리스트에 bohemian 동영상을 추가해줌.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array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.add(</a:t>
            </a:r>
            <a: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"android.resource://"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+ getPackageName() + </a:t>
            </a:r>
            <a: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"/raw/glass"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count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</a:t>
            </a:r>
            <a:r>
              <a:rPr lang="en-US" altLang="ko-KR" sz="90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0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//비디오 뷰 매칭.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(VideoView) findViewById(R.id.</a:t>
            </a:r>
            <a:r>
              <a:rPr lang="en-US" altLang="ko-KR" sz="90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//연속 재생시킬 2개의 동영상의 경로를 저장해줌.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try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{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final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Uri videofile1 = Uri.</a:t>
            </a:r>
            <a:r>
              <a:rPr lang="en-US" altLang="ko-KR" sz="900" b="0" i="1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parse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"android.resource://"</a:t>
            </a:r>
            <a:b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</a:br>
            <a: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+ getPackageName() + </a:t>
            </a:r>
            <a: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"/raw/korea"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final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Uri videofile2 = Uri.</a:t>
            </a:r>
            <a:r>
              <a:rPr lang="en-US" altLang="ko-KR" sz="900" b="0" i="1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parse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"android.resource://"</a:t>
            </a:r>
            <a:b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</a:br>
            <a: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+ getPackageName() + </a:t>
            </a:r>
            <a: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"/raw/glass"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//비디오뷰에 동영상 세팅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.setVideoURI(videofile1);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.requestFocus();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 미디어 컨트롤러 추가(동영상 컨트롤러를 만들어준 것-&gt; 재생, 중지, 구간선택 가능)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MediaController controller = </a:t>
            </a: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MediaController(</a:t>
            </a: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 생성해준 비디오뷰에 미디어 컨트롤러를 세팅해줌.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.setMediaController(controller);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endParaRPr lang="ko-KR" altLang="en-US" sz="9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15" name="텍스트 상자 14"/>
          <p:cNvSpPr txBox="1">
            <a:spLocks/>
          </p:cNvSpPr>
          <p:nvPr/>
        </p:nvSpPr>
        <p:spPr>
          <a:xfrm>
            <a:off x="5705475" y="1285875"/>
            <a:ext cx="6258560" cy="47999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 동영상 재생이 완료 됬을 때의 이벤트 처리(베놈과 보헤미안 랩소디 예고편을 순차적으로 반복 재생시키기 위한 메서드)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MediaPlayer.OnCompletionListener mComplete = </a:t>
            </a: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MediaPlayer.OnCompletionListener() {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90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90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void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onCompletion(MediaPlayer mp) {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//만들어 줬던 URL array이 클 경우(2개의 동영상 중 재생 안된 것이 있는 경우).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if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array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.size() &gt;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count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 {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count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++;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.setVideoURI(</a:t>
            </a:r>
            <a:r>
              <a:rPr lang="en-US" altLang="ko-KR" sz="90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videofile2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.start();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} </a:t>
            </a: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else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{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//2개의 동영상 재생이 완료 되면 다시 1번 영상 재생하기 위한 부분.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count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--;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.setVideoURI(</a:t>
            </a:r>
            <a:r>
              <a:rPr lang="en-US" altLang="ko-KR" sz="90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videofile1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.start();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}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}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 선언해준 완료 시 이벤트 처리문을 비디오뷰에 적용.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.setOnCompletionListener(mComplete);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 비디오뷰 시작.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.start();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} </a:t>
            </a: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catch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(Exception ex) {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Log.</a:t>
            </a:r>
            <a:r>
              <a:rPr lang="en-US" altLang="ko-KR" sz="900" b="0" i="1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d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(getClass().getName(), </a:t>
            </a:r>
            <a: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"Video failed: '"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+ ex + </a:t>
            </a:r>
            <a:r>
              <a:rPr lang="en-US" altLang="ko-KR" sz="90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"'"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ex.printStackTrace();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}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 미디어 컨트롤러 추가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MediaController controller = </a:t>
            </a: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MediaController(</a:t>
            </a:r>
            <a:r>
              <a:rPr lang="en-US" altLang="ko-KR" sz="90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.setMediaController(controller);</a:t>
            </a: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 비디오 뷰 포커스 요청 부분.</a:t>
            </a:r>
            <a:br>
              <a:rPr lang="en-US" altLang="ko-KR" sz="90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90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videoview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.requestFocus();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16" name="그림 15" descr="C:/Users/yhj/AppData/Roaming/PolarisOffice/ETemp/9872_45358600/fImage87288975650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" y="544195"/>
            <a:ext cx="3653790" cy="2361565"/>
          </a:xfrm>
          <a:prstGeom prst="rect">
            <a:avLst/>
          </a:prstGeom>
          <a:noFill/>
        </p:spPr>
      </p:pic>
      <p:sp>
        <p:nvSpPr>
          <p:cNvPr id="18" name="텍스트 상자 17"/>
          <p:cNvSpPr txBox="1">
            <a:spLocks/>
          </p:cNvSpPr>
          <p:nvPr/>
        </p:nvSpPr>
        <p:spPr>
          <a:xfrm>
            <a:off x="3343275" y="76200"/>
            <a:ext cx="5001260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비디오뷰 매칭 후 비디오 입 &amp; 실행 코드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B81C312-2C6F-4767-B756-E682CD4D29DB}"/>
              </a:ext>
            </a:extLst>
          </p:cNvPr>
          <p:cNvCxnSpPr>
            <a:cxnSpLocks/>
          </p:cNvCxnSpPr>
          <p:nvPr/>
        </p:nvCxnSpPr>
        <p:spPr>
          <a:xfrm>
            <a:off x="5637287" y="635000"/>
            <a:ext cx="0" cy="65097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28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/>
          </p:cNvSpPr>
          <p:nvPr/>
        </p:nvSpPr>
        <p:spPr>
          <a:xfrm>
            <a:off x="635" y="450215"/>
            <a:ext cx="12858115" cy="46355"/>
          </a:xfrm>
          <a:prstGeom prst="rect">
            <a:avLst/>
          </a:prstGeom>
          <a:solidFill>
            <a:schemeClr val="accent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latin typeface="宋体" charset="0"/>
              <a:ea typeface="宋体" charset="0"/>
            </a:endParaRPr>
          </a:p>
        </p:txBody>
      </p:sp>
      <p:sp>
        <p:nvSpPr>
          <p:cNvPr id="9" name="TextBox 8"/>
          <p:cNvSpPr txBox="1">
            <a:spLocks/>
          </p:cNvSpPr>
          <p:nvPr/>
        </p:nvSpPr>
        <p:spPr>
          <a:xfrm>
            <a:off x="4845050" y="1132840"/>
            <a:ext cx="8352790" cy="8915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base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b="0" strike="noStrike" cap="none" dirty="0">
              <a:solidFill>
                <a:schemeClr val="bg1">
                  <a:lumMod val="65000"/>
                </a:schemeClr>
              </a:solidFill>
              <a:latin typeface="Impact" charset="0"/>
              <a:ea typeface="Impact" charset="0"/>
            </a:endParaRPr>
          </a:p>
        </p:txBody>
      </p:sp>
      <p:sp>
        <p:nvSpPr>
          <p:cNvPr id="11" name="文本框 10"/>
          <p:cNvSpPr txBox="1">
            <a:spLocks/>
          </p:cNvSpPr>
          <p:nvPr/>
        </p:nvSpPr>
        <p:spPr>
          <a:xfrm>
            <a:off x="48895" y="71120"/>
            <a:ext cx="1701165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solidFill>
                  <a:srgbClr val="BF0000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주요 소스 코드</a:t>
            </a:r>
            <a:endParaRPr lang="ko-KR" altLang="en-US" sz="1800" b="1" strike="noStrike" cap="none" dirty="0">
              <a:solidFill>
                <a:srgbClr val="BF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2" name="文本框 11"/>
          <p:cNvSpPr txBox="1">
            <a:spLocks/>
          </p:cNvSpPr>
          <p:nvPr/>
        </p:nvSpPr>
        <p:spPr>
          <a:xfrm>
            <a:off x="372745" y="650875"/>
            <a:ext cx="504825" cy="312420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1" strike="noStrike" cap="none" dirty="0">
              <a:solidFill>
                <a:schemeClr val="tx1">
                  <a:lumMod val="50000"/>
                  <a:lumOff val="50000"/>
                </a:schemeClr>
              </a:solidFill>
              <a:latin typeface="宋体" charset="0"/>
              <a:ea typeface="宋体" charset="0"/>
            </a:endParaRPr>
          </a:p>
        </p:txBody>
      </p:sp>
      <p:sp>
        <p:nvSpPr>
          <p:cNvPr id="13" name="文本框 12"/>
          <p:cNvSpPr txBox="1">
            <a:spLocks/>
          </p:cNvSpPr>
          <p:nvPr/>
        </p:nvSpPr>
        <p:spPr>
          <a:xfrm>
            <a:off x="1673225" y="76200"/>
            <a:ext cx="2284730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Gallery &amp; Adapter</a:t>
            </a:r>
            <a:endParaRPr lang="ko-KR" altLang="en-US" sz="1800" b="1" strike="noStrike" cap="none" dirty="0">
              <a:latin typeface="微软雅黑" charset="0"/>
              <a:ea typeface="微软雅黑" charset="0"/>
            </a:endParaRPr>
          </a:p>
        </p:txBody>
      </p:sp>
      <p:sp>
        <p:nvSpPr>
          <p:cNvPr id="14" name="텍스트 상자 13"/>
          <p:cNvSpPr txBox="1">
            <a:spLocks/>
          </p:cNvSpPr>
          <p:nvPr/>
        </p:nvSpPr>
        <p:spPr>
          <a:xfrm>
            <a:off x="47625" y="3009900"/>
            <a:ext cx="5058410" cy="96329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//갤러리 뷰 매칭 부분.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Gallery gallery = (Gallery)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gallery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//갤러리 뷰에 추가한 어뎁터 설정해주기.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gallery.setAdapter(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MyAdapter(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//gallery.setBackgroundColor(getResources().getColor(R.color.gals));</a:t>
            </a:r>
            <a:endParaRPr lang="ko-KR" altLang="en-US" sz="9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15" name="텍스트 상자 14"/>
          <p:cNvSpPr txBox="1">
            <a:spLocks/>
          </p:cNvSpPr>
          <p:nvPr/>
        </p:nvSpPr>
        <p:spPr>
          <a:xfrm>
            <a:off x="5667375" y="523875"/>
            <a:ext cx="6258560" cy="67049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View getView(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position, View convertView, ViewGroup parent)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//영화 포스터 개수 23개에 맞게 각 사진별 투표 수가 저장 될 수있는 23크기의 배열 생성.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final 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voteCount[]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int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[</a:t>
            </a:r>
            <a:r>
              <a:rPr lang="en-US" altLang="ko-KR" sz="113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23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];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//23개의 사진이 클릭 될 때마다 각 위치의 배열에 count 수가 저장된다.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for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 = </a:t>
            </a:r>
            <a:r>
              <a:rPr lang="en-US" altLang="ko-KR" sz="113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0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 i &lt; </a:t>
            </a:r>
            <a:r>
              <a:rPr lang="en-US" altLang="ko-KR" sz="113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23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 i++)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voteCount[i] = </a:t>
            </a:r>
            <a:r>
              <a:rPr lang="en-US" altLang="ko-KR" sz="113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0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//ImageView 매칭 부분.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ImageView imageview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ImageView(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context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imageview.setScaleType(ImageView.ScaleType.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FIT_XY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//갤러리 뷰에 삽입될 이미지들의 크기를 지정해주는 부분.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imageview.setLayoutParams(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Gallery.LayoutParams(</a:t>
            </a:r>
            <a:r>
              <a:rPr lang="en-US" altLang="ko-KR" sz="113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390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</a:t>
            </a:r>
            <a:r>
              <a:rPr lang="en-US" altLang="ko-KR" sz="113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430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//맴머 변수로 설정해준 이미지(R.drawable.-)들을 순차적으로 이미지 뷰에 세팅해주는 부분.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imageview.setImageResource(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ImgID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[position]);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//position값을 pos라는 변수에 상수 값으로 지정해줌.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final 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pos = position;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for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 = </a:t>
            </a:r>
            <a:r>
              <a:rPr lang="en-US" altLang="ko-KR" sz="113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0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 i &lt; </a:t>
            </a:r>
            <a:r>
              <a:rPr lang="en-US" altLang="ko-KR" sz="1130" b="1" strike="noStrike" cap="none" dirty="0" err="1">
                <a:solidFill>
                  <a:srgbClr val="660E7A"/>
                </a:solidFill>
                <a:latin typeface="굴림체" charset="0"/>
                <a:ea typeface="굴림체" charset="0"/>
              </a:rPr>
              <a:t>ImgID</a:t>
            </a:r>
            <a:r>
              <a:rPr lang="en-US" altLang="ko-KR" sz="1130" b="0" strike="noStrike" cap="none" dirty="0" err="1">
                <a:solidFill>
                  <a:srgbClr val="000000"/>
                </a:solidFill>
                <a:latin typeface="굴림체" charset="0"/>
                <a:ea typeface="굴림체" charset="0"/>
              </a:rPr>
              <a:t>.</a:t>
            </a:r>
            <a:r>
              <a:rPr lang="en-US" altLang="ko-KR" sz="1130" b="1" strike="noStrike" cap="none" dirty="0" err="1">
                <a:solidFill>
                  <a:srgbClr val="660E7A"/>
                </a:solidFill>
                <a:latin typeface="굴림체" charset="0"/>
                <a:ea typeface="굴림체" charset="0"/>
              </a:rPr>
              <a:t>length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 i++)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final 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index;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index = i;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//갤러리 뷰에 세팅된 각 이미지들이 클릭되었을 경우 이벤트 처리 부분.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imageview.setOnClickListener(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View.OnClickListener()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void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onClick(View arg0)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</a:t>
            </a: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//투표수가 클릭 될 때마다 증가.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            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voteCount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[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index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]++;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</a:t>
            </a: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//토스트 메세지로 총 몇 표인지 출력.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                   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Toast.</a:t>
            </a:r>
            <a:r>
              <a:rPr lang="en-US" altLang="ko-KR" sz="1130" b="0" i="1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makeText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    getApplicationContext(),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    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ImgName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[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pos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] + 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 : 총 "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+ 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voteCount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[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index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]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                    + 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 표"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Toast.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LENGTH_SHORT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).show();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});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}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16" name="그림 15" descr="C:/Users/yhj/AppData/Roaming/PolarisOffice/ETemp/9872_45358600/fImage133713993916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3720"/>
            <a:ext cx="3601085" cy="2391410"/>
          </a:xfrm>
          <a:prstGeom prst="rect">
            <a:avLst/>
          </a:prstGeom>
          <a:noFill/>
        </p:spPr>
      </p:pic>
      <p:sp>
        <p:nvSpPr>
          <p:cNvPr id="17" name="텍스트 상자 16"/>
          <p:cNvSpPr txBox="1">
            <a:spLocks/>
          </p:cNvSpPr>
          <p:nvPr/>
        </p:nvSpPr>
        <p:spPr>
          <a:xfrm>
            <a:off x="47625" y="3886200"/>
            <a:ext cx="4667885" cy="35020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  <a:t>//Adapter 생성 &amp; 설정.</a:t>
            </a:r>
            <a:br>
              <a:rPr lang="en-US" altLang="ko-KR" sz="1130" b="0" i="1" strike="noStrike" cap="none" dirty="0">
                <a:solidFill>
                  <a:srgbClr val="80808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class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MyAdapter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extends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BaseAdapter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Context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context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MyAdapter(Context c)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context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c;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getCount()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return </a:t>
            </a:r>
            <a:r>
              <a:rPr lang="en-US" altLang="ko-KR" sz="1130" b="1" strike="noStrike" cap="none" dirty="0" err="1">
                <a:solidFill>
                  <a:srgbClr val="660E7A"/>
                </a:solidFill>
                <a:latin typeface="굴림체" charset="0"/>
                <a:ea typeface="굴림체" charset="0"/>
              </a:rPr>
              <a:t>ImgID</a:t>
            </a:r>
            <a:r>
              <a:rPr lang="en-US" altLang="ko-KR" sz="1130" b="0" strike="noStrike" cap="none" dirty="0" err="1">
                <a:solidFill>
                  <a:srgbClr val="000000"/>
                </a:solidFill>
                <a:latin typeface="굴림체" charset="0"/>
                <a:ea typeface="굴림체" charset="0"/>
              </a:rPr>
              <a:t>.</a:t>
            </a:r>
            <a:r>
              <a:rPr lang="en-US" altLang="ko-KR" sz="1130" b="1" strike="noStrike" cap="none" dirty="0" err="1">
                <a:solidFill>
                  <a:srgbClr val="660E7A"/>
                </a:solidFill>
                <a:latin typeface="굴림체" charset="0"/>
                <a:ea typeface="굴림체" charset="0"/>
              </a:rPr>
              <a:t>length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Object getItem(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arg0)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return null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long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getItemId(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arg0)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return </a:t>
            </a:r>
            <a:r>
              <a:rPr lang="en-US" altLang="ko-KR" sz="113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0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18" name="텍스트 상자 17"/>
          <p:cNvSpPr txBox="1">
            <a:spLocks/>
          </p:cNvSpPr>
          <p:nvPr/>
        </p:nvSpPr>
        <p:spPr>
          <a:xfrm>
            <a:off x="4171950" y="76200"/>
            <a:ext cx="857313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Gallery 매칭 후 BaseAdapter를상속 받는 Adapter 생성 후 Gallery 설정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18D470DE-FC43-4F06-B05A-A3AED38C68A4}"/>
              </a:ext>
            </a:extLst>
          </p:cNvPr>
          <p:cNvCxnSpPr>
            <a:cxnSpLocks/>
          </p:cNvCxnSpPr>
          <p:nvPr/>
        </p:nvCxnSpPr>
        <p:spPr>
          <a:xfrm>
            <a:off x="5349255" y="553720"/>
            <a:ext cx="0" cy="6597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/>
          </p:cNvSpPr>
          <p:nvPr/>
        </p:nvSpPr>
        <p:spPr>
          <a:xfrm>
            <a:off x="635" y="450215"/>
            <a:ext cx="12858115" cy="46355"/>
          </a:xfrm>
          <a:prstGeom prst="rect">
            <a:avLst/>
          </a:prstGeom>
          <a:solidFill>
            <a:schemeClr val="accent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latin typeface="宋体" charset="0"/>
              <a:ea typeface="宋体" charset="0"/>
            </a:endParaRPr>
          </a:p>
        </p:txBody>
      </p:sp>
      <p:sp>
        <p:nvSpPr>
          <p:cNvPr id="9" name="TextBox 8"/>
          <p:cNvSpPr txBox="1">
            <a:spLocks/>
          </p:cNvSpPr>
          <p:nvPr/>
        </p:nvSpPr>
        <p:spPr>
          <a:xfrm>
            <a:off x="4845050" y="1132840"/>
            <a:ext cx="8352790" cy="8915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base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b="0" strike="noStrike" cap="none" dirty="0">
              <a:solidFill>
                <a:schemeClr val="bg1">
                  <a:lumMod val="65000"/>
                </a:schemeClr>
              </a:solidFill>
              <a:latin typeface="Impact" charset="0"/>
              <a:ea typeface="Impact" charset="0"/>
            </a:endParaRPr>
          </a:p>
        </p:txBody>
      </p:sp>
      <p:sp>
        <p:nvSpPr>
          <p:cNvPr id="11" name="文本框 10"/>
          <p:cNvSpPr txBox="1">
            <a:spLocks/>
          </p:cNvSpPr>
          <p:nvPr/>
        </p:nvSpPr>
        <p:spPr>
          <a:xfrm>
            <a:off x="48895" y="71120"/>
            <a:ext cx="1701165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solidFill>
                  <a:srgbClr val="BF0000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주요 소스 코드</a:t>
            </a:r>
            <a:endParaRPr lang="ko-KR" altLang="en-US" sz="1800" b="1" strike="noStrike" cap="none" dirty="0">
              <a:solidFill>
                <a:srgbClr val="BF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2" name="文本框 11"/>
          <p:cNvSpPr txBox="1">
            <a:spLocks/>
          </p:cNvSpPr>
          <p:nvPr/>
        </p:nvSpPr>
        <p:spPr>
          <a:xfrm>
            <a:off x="372745" y="650875"/>
            <a:ext cx="504825" cy="312420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1" strike="noStrike" cap="none" dirty="0">
              <a:solidFill>
                <a:schemeClr val="tx1">
                  <a:lumMod val="50000"/>
                  <a:lumOff val="50000"/>
                </a:schemeClr>
              </a:solidFill>
              <a:latin typeface="宋体" charset="0"/>
              <a:ea typeface="宋体" charset="0"/>
            </a:endParaRPr>
          </a:p>
        </p:txBody>
      </p:sp>
      <p:sp>
        <p:nvSpPr>
          <p:cNvPr id="13" name="文本框 12"/>
          <p:cNvSpPr txBox="1">
            <a:spLocks/>
          </p:cNvSpPr>
          <p:nvPr/>
        </p:nvSpPr>
        <p:spPr>
          <a:xfrm>
            <a:off x="1663700" y="76200"/>
            <a:ext cx="1303020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Fragment</a:t>
            </a:r>
            <a:endParaRPr lang="ko-KR" altLang="en-US" sz="1800" b="1" strike="noStrike" cap="none" dirty="0">
              <a:latin typeface="微软雅黑" charset="0"/>
              <a:ea typeface="微软雅黑" charset="0"/>
            </a:endParaRPr>
          </a:p>
        </p:txBody>
      </p:sp>
      <p:sp>
        <p:nvSpPr>
          <p:cNvPr id="15" name="텍스트 상자 14"/>
          <p:cNvSpPr txBox="1">
            <a:spLocks/>
          </p:cNvSpPr>
          <p:nvPr/>
        </p:nvSpPr>
        <p:spPr>
          <a:xfrm>
            <a:off x="7183120" y="352483"/>
            <a:ext cx="5723890" cy="6527684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View getView(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final 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i, View convertView,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final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ViewGroup parent)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View v = View.</a:t>
            </a:r>
            <a:r>
              <a:rPr lang="en-US" altLang="ko-KR" sz="1130" b="0" i="1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inflate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context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R.layout.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fragment_action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null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TextView movieName = (TextView) v.findViewById(R.id.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movieName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ImageView movieImage = (ImageView) v.findViewById(R.id.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movieImage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TextView moviekind = (TextView) v.findViewById(R.id.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moviekind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moviekind.setText(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.get(i).getMoviekind() + 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 영화"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movieImage.setImageResource(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ImgID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[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.get(i).getMovieID() - </a:t>
            </a:r>
            <a:r>
              <a:rPr lang="en-US" altLang="ko-KR" sz="113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1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]);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movieName.setText(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.get(i).getMovieTitle());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v.setOnClickListener(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View.OnClickListener()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void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onClick(View v)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Intent intent =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new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Intent(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context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VActivity.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class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		  //각 영화 정보 클릭 시 TabHost화면으로 이동하기 위한 부분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intent.putExtra(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"movieID"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					         String.</a:t>
            </a:r>
            <a:r>
              <a:rPr lang="en-US" altLang="ko-KR" sz="1130" b="0" i="1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valueOf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.get(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).getMovieID()));</a:t>
            </a:r>
            <a:endParaRPr lang="ko-KR" altLang="en-US" sz="1130" b="0" strike="noStrike" cap="none" dirty="0">
              <a:solidFill>
                <a:srgbClr val="000000"/>
              </a:solidFill>
              <a:latin typeface="굴림체" charset="0"/>
              <a:ea typeface="굴림체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		  //영화 정보를 타켓 화면의 클래스로 넘겨줌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intent.putExtra(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"movieTitle"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.get(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).getMovieTitle());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intent.putExtra(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"movieDirector"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.get(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).getMovieDirector());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intent.putExtra(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"movieActor"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.get(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).getMovieActor());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intent.putExtra(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"movieStory"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.get(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).getMovieStory());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intent.putExtra(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"movieKind"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.get(</a:t>
            </a:r>
            <a:r>
              <a:rPr lang="en-US" altLang="ko-KR" sz="1130" b="0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).getMoviekind());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		  //등록 된 영화 리스트에 해당하는 화면으로 이동 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context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.startActivity(intent);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}});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v.setTag(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.get(i).getMovieID());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return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v;}}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17" name="텍스트 상자 16"/>
          <p:cNvSpPr txBox="1">
            <a:spLocks/>
          </p:cNvSpPr>
          <p:nvPr/>
        </p:nvSpPr>
        <p:spPr>
          <a:xfrm>
            <a:off x="2390774" y="495300"/>
            <a:ext cx="2703195" cy="6456896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class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MovieListAdapter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extends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BaseAdapter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private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Context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context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private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List&lt;Movie&gt;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View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dialogView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;</a:t>
            </a:r>
            <a:endParaRPr lang="ko-KR" altLang="en-US" sz="1130" b="0" strike="noStrike" cap="none" dirty="0">
              <a:solidFill>
                <a:srgbClr val="000000"/>
              </a:solidFill>
              <a:latin typeface="굴림체" charset="0"/>
              <a:ea typeface="굴림체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//출력할 영화 포스터 아이디 값 나열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Integer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ImgID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[]={R.drawable.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 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b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e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f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g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h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k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l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n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j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p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q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r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u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,R.drawable.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x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};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//Adapter에 List 생성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MovieListAdapter</a:t>
            </a: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(Context context, List&lt;Movie&gt; movieList)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context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context;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movieList;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getCount(){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return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.size();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Object getItem(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i){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return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movieList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.get(i);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public long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getItemId(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int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i){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return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}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18" name="그림 17" descr="C:/Users/yhj/AppData/Roaming/PolarisOffice/ETemp/9872_45358600/fImage1017731007572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" y="539750"/>
            <a:ext cx="2410460" cy="4147185"/>
          </a:xfrm>
          <a:prstGeom prst="rect">
            <a:avLst/>
          </a:prstGeom>
          <a:noFill/>
        </p:spPr>
      </p:pic>
      <p:sp>
        <p:nvSpPr>
          <p:cNvPr id="19" name="텍스트 상자 18"/>
          <p:cNvSpPr txBox="1">
            <a:spLocks/>
          </p:cNvSpPr>
          <p:nvPr/>
        </p:nvSpPr>
        <p:spPr>
          <a:xfrm>
            <a:off x="3295650" y="76200"/>
            <a:ext cx="857313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Fragment를 통해 한 화면에서 여러 화면 전환이 가능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8EC2A4A-094A-4430-845F-FF24B0172BB6}"/>
              </a:ext>
            </a:extLst>
          </p:cNvPr>
          <p:cNvCxnSpPr>
            <a:cxnSpLocks/>
          </p:cNvCxnSpPr>
          <p:nvPr/>
        </p:nvCxnSpPr>
        <p:spPr>
          <a:xfrm>
            <a:off x="6429375" y="539750"/>
            <a:ext cx="0" cy="6597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/>
          </p:cNvSpPr>
          <p:nvPr/>
        </p:nvSpPr>
        <p:spPr>
          <a:xfrm>
            <a:off x="635" y="450215"/>
            <a:ext cx="12858115" cy="46355"/>
          </a:xfrm>
          <a:prstGeom prst="rect">
            <a:avLst/>
          </a:prstGeom>
          <a:solidFill>
            <a:schemeClr val="accent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latin typeface="宋体" charset="0"/>
              <a:ea typeface="宋体" charset="0"/>
            </a:endParaRPr>
          </a:p>
        </p:txBody>
      </p:sp>
      <p:sp>
        <p:nvSpPr>
          <p:cNvPr id="9" name="TextBox 8"/>
          <p:cNvSpPr txBox="1">
            <a:spLocks/>
          </p:cNvSpPr>
          <p:nvPr/>
        </p:nvSpPr>
        <p:spPr>
          <a:xfrm>
            <a:off x="4845050" y="1132840"/>
            <a:ext cx="8352790" cy="8915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base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4000" b="0" strike="noStrike" cap="none" dirty="0">
              <a:solidFill>
                <a:schemeClr val="bg1">
                  <a:lumMod val="65000"/>
                </a:schemeClr>
              </a:solidFill>
              <a:latin typeface="Impact" charset="0"/>
              <a:ea typeface="Impact" charset="0"/>
            </a:endParaRPr>
          </a:p>
        </p:txBody>
      </p:sp>
      <p:sp>
        <p:nvSpPr>
          <p:cNvPr id="11" name="文本框 10"/>
          <p:cNvSpPr txBox="1">
            <a:spLocks/>
          </p:cNvSpPr>
          <p:nvPr/>
        </p:nvSpPr>
        <p:spPr>
          <a:xfrm>
            <a:off x="48895" y="71120"/>
            <a:ext cx="1701165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solidFill>
                  <a:srgbClr val="BF0000"/>
                </a:solidFill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주요 소스 코드</a:t>
            </a:r>
            <a:endParaRPr lang="ko-KR" altLang="en-US" sz="1800" b="1" strike="noStrike" cap="none" dirty="0">
              <a:solidFill>
                <a:srgbClr val="BF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2" name="文本框 11"/>
          <p:cNvSpPr txBox="1">
            <a:spLocks/>
          </p:cNvSpPr>
          <p:nvPr/>
        </p:nvSpPr>
        <p:spPr>
          <a:xfrm>
            <a:off x="372745" y="650875"/>
            <a:ext cx="504825" cy="312420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1" strike="noStrike" cap="none" dirty="0">
              <a:solidFill>
                <a:schemeClr val="tx1">
                  <a:lumMod val="50000"/>
                  <a:lumOff val="50000"/>
                </a:schemeClr>
              </a:solidFill>
              <a:latin typeface="宋体" charset="0"/>
              <a:ea typeface="宋体" charset="0"/>
            </a:endParaRPr>
          </a:p>
        </p:txBody>
      </p:sp>
      <p:sp>
        <p:nvSpPr>
          <p:cNvPr id="13" name="文本框 12"/>
          <p:cNvSpPr txBox="1">
            <a:spLocks/>
          </p:cNvSpPr>
          <p:nvPr/>
        </p:nvSpPr>
        <p:spPr>
          <a:xfrm>
            <a:off x="1682750" y="76200"/>
            <a:ext cx="1145540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TabHost</a:t>
            </a:r>
            <a:endParaRPr lang="ko-KR" altLang="en-US" sz="1800" b="1" strike="noStrike" cap="none" dirty="0">
              <a:latin typeface="微软雅黑" charset="0"/>
              <a:ea typeface="微软雅黑" charset="0"/>
            </a:endParaRPr>
          </a:p>
        </p:txBody>
      </p:sp>
      <p:sp>
        <p:nvSpPr>
          <p:cNvPr id="15" name="텍스트 상자 14"/>
          <p:cNvSpPr txBox="1">
            <a:spLocks/>
          </p:cNvSpPr>
          <p:nvPr/>
        </p:nvSpPr>
        <p:spPr>
          <a:xfrm>
            <a:off x="7034458" y="496570"/>
            <a:ext cx="5918339" cy="67049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Intent intent = getIntent();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movieID_num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intent.getStringExtra(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"movieID"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Integer.</a:t>
            </a:r>
            <a:r>
              <a:rPr lang="en-US" altLang="ko-KR" sz="1130" b="0" i="1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parseInt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movieID_num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movieTitles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intent.getStringExtra(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"movieTitle"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movieDirectors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intent.getStringExtra(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"movieDirector"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movieActors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intent.getStringExtra(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"movieActor"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movieStorys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intent.getStringExtra(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"movieStory"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movieKinds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intent.getStringExtra(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"movieKind"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dir_iv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(ImageView)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dir_iv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act1_iv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(ImageView)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act1_iv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act2_iv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(ImageView)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act2_iv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act3_iv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(ImageView)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act3_iv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dir_info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(TextView)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dir_info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act1_info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(TextView)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act1_info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act2_info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(TextView)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act2_info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act3_info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(TextView)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act3_info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story_info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(TextView)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story_info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if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== </a:t>
            </a:r>
            <a:r>
              <a:rPr lang="en-US" altLang="ko-KR" sz="1130" b="0" strike="noStrike" cap="none" dirty="0">
                <a:solidFill>
                  <a:srgbClr val="0000FF"/>
                </a:solidFill>
                <a:latin typeface="굴림체" charset="0"/>
                <a:ea typeface="굴림체" charset="0"/>
              </a:rPr>
              <a:t>1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BitmapDrawable img_movie = (BitmapDrawable) getResources()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        .getDrawable(R.drawable.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iv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.setImageDrawable(img_movie);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tv.setText(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movieTitles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tv2.setText(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"장르 - "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+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movieKinds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dir_iv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.setImageResource(R.drawable.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a_1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dir_info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.setText(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movieDirectors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act1_iv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.setImageResource(R.drawable.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a_2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act2_iv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.setImageResource(R.drawable.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a_3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act3_iv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.setImageResource(R.drawable.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a_4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act1_info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.setText(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"김혜수"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act2_info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.setText(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"유아인"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act3_info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.setText(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"허준호"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story_info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.setText(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movieStorys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}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17" name="텍스트 상자 16"/>
          <p:cNvSpPr txBox="1">
            <a:spLocks/>
          </p:cNvSpPr>
          <p:nvPr/>
        </p:nvSpPr>
        <p:spPr>
          <a:xfrm>
            <a:off x="2438400" y="704850"/>
            <a:ext cx="4351015" cy="4095114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  <a:t>@Override</a:t>
            </a:r>
            <a:br>
              <a:rPr lang="en-US" altLang="ko-KR" sz="1130" b="0" strike="noStrike" cap="none" dirty="0">
                <a:solidFill>
                  <a:srgbClr val="808000"/>
                </a:solidFill>
                <a:latin typeface="굴림체" charset="0"/>
                <a:ea typeface="굴림체" charset="0"/>
              </a:rPr>
            </a:b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protected void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onCreate(Bundle savedInstanceState) {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super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.onCreate(savedInstanceState);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setContentView(R.layout.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vactivity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iv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(ImageView)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iv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000080"/>
                </a:solidFill>
                <a:latin typeface="굴림체" charset="0"/>
                <a:ea typeface="굴림체" charset="0"/>
              </a:rPr>
              <a:t>this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tabhost 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= (TabHost) findViewById(R.id.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tabhost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tabhost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.setup();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TabHost.TabSpec ts1 =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tabhost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.newTabSpec(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"Poster"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ts1.setContent(R.id.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Poster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ts1.setIndicator(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"포스터"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tabhost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.addTab(ts1);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TabHost.TabSpec ts2 =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tabhost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.newTabSpec(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"Time_info"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ts2.setContent(R.id.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Movie_info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ts2.setIndicator(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"영화 정보"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tabhost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.addTab(ts2);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TabHost.TabSpec ts3 =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tabhost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.newTabSpec(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"Review"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ts3.setContent(R.id.</a:t>
            </a:r>
            <a:r>
              <a:rPr lang="en-US" altLang="ko-KR" sz="1130" b="1" i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Review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ts3.setIndicator(</a:t>
            </a:r>
            <a:r>
              <a:rPr lang="en-US" altLang="ko-KR" sz="1130" b="1" strike="noStrike" cap="none" dirty="0">
                <a:solidFill>
                  <a:srgbClr val="008000"/>
                </a:solidFill>
                <a:latin typeface="굴림체" charset="0"/>
                <a:ea typeface="굴림체" charset="0"/>
              </a:rPr>
              <a:t>"리뷰"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);</a:t>
            </a:r>
            <a:b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</a:b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    </a:t>
            </a:r>
            <a:r>
              <a:rPr lang="en-US" altLang="ko-KR" sz="1130" b="1" strike="noStrike" cap="none" dirty="0">
                <a:solidFill>
                  <a:srgbClr val="660E7A"/>
                </a:solidFill>
                <a:latin typeface="굴림체" charset="0"/>
                <a:ea typeface="굴림체" charset="0"/>
              </a:rPr>
              <a:t>tabhost</a:t>
            </a:r>
            <a:r>
              <a:rPr lang="en-US" altLang="ko-KR" sz="1130" b="0" strike="noStrike" cap="none" dirty="0">
                <a:solidFill>
                  <a:srgbClr val="000000"/>
                </a:solidFill>
                <a:latin typeface="굴림체" charset="0"/>
                <a:ea typeface="굴림체" charset="0"/>
              </a:rPr>
              <a:t>.addTab(ts3);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18" name="그림 17" descr="C:/Users/yhj/AppData/Roaming/PolarisOffice/ETemp/9872_45358600/fImage12511010221478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" y="561975"/>
            <a:ext cx="2434590" cy="4601210"/>
          </a:xfrm>
          <a:prstGeom prst="rect">
            <a:avLst/>
          </a:prstGeom>
          <a:noFill/>
        </p:spPr>
      </p:pic>
      <p:sp>
        <p:nvSpPr>
          <p:cNvPr id="19" name="텍스트 상자 18"/>
          <p:cNvSpPr txBox="1">
            <a:spLocks/>
          </p:cNvSpPr>
          <p:nvPr/>
        </p:nvSpPr>
        <p:spPr>
          <a:xfrm>
            <a:off x="3048000" y="76200"/>
            <a:ext cx="857313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TabHost 매칭 후 각 화면에 맞게 GetExtra()로 넘겨 받은 정보를 사진과 같이 출력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B0F9797-8811-4E8D-B178-E65B1E7BEA4C}"/>
              </a:ext>
            </a:extLst>
          </p:cNvPr>
          <p:cNvCxnSpPr>
            <a:cxnSpLocks/>
          </p:cNvCxnSpPr>
          <p:nvPr/>
        </p:nvCxnSpPr>
        <p:spPr>
          <a:xfrm>
            <a:off x="6861423" y="550227"/>
            <a:ext cx="0" cy="6597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35" y="635"/>
            <a:ext cx="12857480" cy="723265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11"/>
          <p:cNvSpPr>
            <a:spLocks/>
          </p:cNvSpPr>
          <p:nvPr/>
        </p:nvSpPr>
        <p:spPr bwMode="auto">
          <a:xfrm>
            <a:off x="6976110" y="0"/>
            <a:ext cx="5882005" cy="7232650"/>
          </a:xfrm>
          <a:custGeom>
            <a:avLst/>
            <a:gdLst>
              <a:gd name="T0" fmla="*/ 1998 w 4661"/>
              <a:gd name="T1" fmla="*/ 0 h 5613"/>
              <a:gd name="T2" fmla="*/ 4661 w 4661"/>
              <a:gd name="T3" fmla="*/ 0 h 5613"/>
              <a:gd name="T4" fmla="*/ 2660 w 4661"/>
              <a:gd name="T5" fmla="*/ 5613 h 5613"/>
              <a:gd name="T6" fmla="*/ 0 w 4661"/>
              <a:gd name="T7" fmla="*/ 5613 h 5613"/>
              <a:gd name="T8" fmla="*/ 1998 w 4661"/>
              <a:gd name="T9" fmla="*/ 0 h 5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61" h="5613">
                <a:moveTo>
                  <a:pt x="1998" y="0"/>
                </a:moveTo>
                <a:lnTo>
                  <a:pt x="4661" y="0"/>
                </a:lnTo>
                <a:lnTo>
                  <a:pt x="2660" y="5613"/>
                </a:lnTo>
                <a:lnTo>
                  <a:pt x="0" y="5613"/>
                </a:lnTo>
                <a:lnTo>
                  <a:pt x="1998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  <a:effectLst/>
          <a:extLst/>
        </p:spPr>
        <p:txBody>
          <a:bodyPr vert="horz" wrap="square" lIns="45311" tIns="22656" rIns="45311" bIns="22656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733790" y="2190750"/>
            <a:ext cx="3440430" cy="415925"/>
          </a:xfrm>
          <a:prstGeom prst="rect">
            <a:avLst/>
          </a:prstGeom>
          <a:noFill/>
        </p:spPr>
        <p:txBody>
          <a:bodyPr vert="horz" wrap="square" lIns="45085" tIns="22860" rIns="45085" bIns="22860" numCol="1" anchor="t">
            <a:spAutoFit/>
          </a:bodyPr>
          <a:lstStyle/>
          <a:p>
            <a:pPr marL="0" indent="0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>
                <a:tab pos="990600" algn="l"/>
              </a:tabLst>
            </a:pPr>
            <a:r>
              <a:rPr lang="en-US" altLang="ko-KR" sz="2400" b="0" strike="noStrike" cap="none" dirty="0">
                <a:ln w="12700" cap="flat" cmpd="sng">
                  <a:noFill/>
                  <a:prstDash/>
                </a:ln>
                <a:solidFill>
                  <a:schemeClr val="bg1"/>
                </a:solidFill>
                <a:effectLst>
                  <a:glow rad="228600">
                    <a:srgbClr val="000000">
                      <a:alpha val="40035"/>
                    </a:srgbClr>
                  </a:glow>
                </a:effectLst>
                <a:latin typeface="微软雅黑" charset="0"/>
                <a:ea typeface="微软雅黑" charset="0"/>
              </a:rPr>
              <a:t>어플 구현 영상 &amp; 설명</a:t>
            </a:r>
            <a:endParaRPr lang="ko-KR" altLang="en-US" sz="2400" b="0" strike="noStrike" cap="none" dirty="0">
              <a:ln w="12700" cap="flat" cmpd="sng">
                <a:noFill/>
                <a:prstDash/>
              </a:ln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964295" y="1898650"/>
            <a:ext cx="2647950" cy="292100"/>
          </a:xfrm>
          <a:prstGeom prst="rect">
            <a:avLst/>
          </a:prstGeom>
          <a:noFill/>
        </p:spPr>
        <p:txBody>
          <a:bodyPr wrap="square" lIns="45311" tIns="22656" rIns="45311" bIns="22656" rtlCol="0">
            <a:spAutoFit/>
          </a:bodyPr>
          <a:lstStyle/>
          <a:p>
            <a:r>
              <a:rPr lang="en-US" altLang="zh-CN" sz="1600" b="1" dirty="0">
                <a:solidFill>
                  <a:schemeClr val="accent2"/>
                </a:solidFill>
                <a:latin typeface="+mj-lt"/>
                <a:ea typeface="微软雅黑" panose="020B0503020204020204" pitchFamily="34" charset="-122"/>
                <a:cs typeface="Microsoft Himalaya" panose="01010100010101010101" pitchFamily="2" charset="0"/>
              </a:rPr>
              <a:t>Run Video &amp; Explain</a:t>
            </a:r>
            <a:endParaRPr lang="zh-CN" altLang="en-US" sz="1600" b="1" dirty="0">
              <a:solidFill>
                <a:schemeClr val="accent2"/>
              </a:solidFill>
              <a:latin typeface="+mj-lt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8193405" y="3600450"/>
            <a:ext cx="1856740" cy="2230755"/>
          </a:xfrm>
          <a:prstGeom prst="rect">
            <a:avLst/>
          </a:prstGeom>
          <a:noFill/>
        </p:spPr>
        <p:txBody>
          <a:bodyPr wrap="none" lIns="45311" tIns="22656" rIns="45311" bIns="22656" rtlCol="0">
            <a:spAutoFit/>
          </a:bodyPr>
          <a:lstStyle/>
          <a:p>
            <a:r>
              <a:rPr lang="en-US" altLang="zh-CN" sz="14199" spc="-149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Raavi" pitchFamily="34" charset="0"/>
              </a:rPr>
              <a:t>04</a:t>
            </a:r>
            <a:endParaRPr lang="zh-CN" altLang="en-US" sz="14199" spc="-149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Raav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617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45" grpId="0"/>
      <p:bldP spid="46" grpId="0"/>
      <p:bldP spid="7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1"/>
          <p:cNvSpPr/>
          <p:nvPr/>
        </p:nvSpPr>
        <p:spPr>
          <a:xfrm rot="765310">
            <a:off x="654247" y="1392673"/>
            <a:ext cx="3249274" cy="4145669"/>
          </a:xfrm>
          <a:custGeom>
            <a:avLst/>
            <a:gdLst>
              <a:gd name="connsiteX0" fmla="*/ 0 w 2801257"/>
              <a:gd name="connsiteY0" fmla="*/ 0 h 3802743"/>
              <a:gd name="connsiteX1" fmla="*/ 2801257 w 2801257"/>
              <a:gd name="connsiteY1" fmla="*/ 0 h 3802743"/>
              <a:gd name="connsiteX2" fmla="*/ 2801257 w 2801257"/>
              <a:gd name="connsiteY2" fmla="*/ 3802743 h 3802743"/>
              <a:gd name="connsiteX3" fmla="*/ 0 w 2801257"/>
              <a:gd name="connsiteY3" fmla="*/ 3802743 h 3802743"/>
              <a:gd name="connsiteX4" fmla="*/ 0 w 2801257"/>
              <a:gd name="connsiteY4" fmla="*/ 0 h 3802743"/>
              <a:gd name="connsiteX0" fmla="*/ 424422 w 2801257"/>
              <a:gd name="connsiteY0" fmla="*/ 313631 h 3802743"/>
              <a:gd name="connsiteX1" fmla="*/ 2801257 w 2801257"/>
              <a:gd name="connsiteY1" fmla="*/ 0 h 3802743"/>
              <a:gd name="connsiteX2" fmla="*/ 2801257 w 2801257"/>
              <a:gd name="connsiteY2" fmla="*/ 3802743 h 3802743"/>
              <a:gd name="connsiteX3" fmla="*/ 0 w 2801257"/>
              <a:gd name="connsiteY3" fmla="*/ 3802743 h 3802743"/>
              <a:gd name="connsiteX4" fmla="*/ 424422 w 2801257"/>
              <a:gd name="connsiteY4" fmla="*/ 313631 h 3802743"/>
              <a:gd name="connsiteX0" fmla="*/ 424422 w 3256770"/>
              <a:gd name="connsiteY0" fmla="*/ 313631 h 3806294"/>
              <a:gd name="connsiteX1" fmla="*/ 2801257 w 3256770"/>
              <a:gd name="connsiteY1" fmla="*/ 0 h 3806294"/>
              <a:gd name="connsiteX2" fmla="*/ 3256770 w 3256770"/>
              <a:gd name="connsiteY2" fmla="*/ 3806294 h 3806294"/>
              <a:gd name="connsiteX3" fmla="*/ 0 w 3256770"/>
              <a:gd name="connsiteY3" fmla="*/ 3802743 h 3806294"/>
              <a:gd name="connsiteX4" fmla="*/ 424422 w 3256770"/>
              <a:gd name="connsiteY4" fmla="*/ 313631 h 3806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6770" h="3806294">
                <a:moveTo>
                  <a:pt x="424422" y="313631"/>
                </a:moveTo>
                <a:lnTo>
                  <a:pt x="2801257" y="0"/>
                </a:lnTo>
                <a:lnTo>
                  <a:pt x="3256770" y="3806294"/>
                </a:lnTo>
                <a:lnTo>
                  <a:pt x="0" y="3802743"/>
                </a:lnTo>
                <a:lnTo>
                  <a:pt x="424422" y="313631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85829">
              <a:defRPr/>
            </a:pPr>
            <a:endParaRPr lang="zh-CN" altLang="en-US" sz="2531" kern="0">
              <a:solidFill>
                <a:sysClr val="window" lastClr="FFFFFF"/>
              </a:solidFill>
              <a:latin typeface="微软雅黑"/>
              <a:ea typeface="微软雅黑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89694" y="1594005"/>
            <a:ext cx="2618486" cy="4045946"/>
          </a:xfrm>
          <a:prstGeom prst="rect">
            <a:avLst/>
          </a:prstGeom>
          <a:solidFill>
            <a:schemeClr val="accent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85829">
              <a:defRPr/>
            </a:pPr>
            <a:endParaRPr lang="zh-CN" altLang="en-US" sz="2531" kern="0">
              <a:solidFill>
                <a:sysClr val="window" lastClr="FFFFFF"/>
              </a:solidFill>
              <a:latin typeface="微软雅黑"/>
              <a:ea typeface="微软雅黑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79534" y="1594005"/>
            <a:ext cx="2628646" cy="3098228"/>
          </a:xfrm>
          <a:prstGeom prst="rect">
            <a:avLst/>
          </a:prstGeom>
          <a:blipFill dpi="0"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894168" y="4716107"/>
            <a:ext cx="2675732" cy="6983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실행 영상 </a:t>
            </a:r>
            <a:endParaRPr lang="en-US" altLang="ko-KR" sz="1400" dirty="0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sym typeface="Arial" panose="020B0604020202020204" pitchFamily="34" charset="0"/>
            </a:endParaRPr>
          </a:p>
          <a:p>
            <a:pPr algn="ctr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Mobizen </a:t>
            </a:r>
            <a:r>
              <a:rPr lang="ko-KR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어플로 녹화 영상 제작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sym typeface="Arial" panose="020B0604020202020204" pitchFamily="34" charset="0"/>
            </a:endParaRPr>
          </a:p>
        </p:txBody>
      </p:sp>
      <p:sp>
        <p:nvSpPr>
          <p:cNvPr id="25" name="文本框 39">
            <a:extLst>
              <a:ext uri="{FF2B5EF4-FFF2-40B4-BE49-F238E27FC236}">
                <a16:creationId xmlns:a16="http://schemas.microsoft.com/office/drawing/2014/main" id="{3C600DF1-46E2-4EB5-8B95-EF7799437DE7}"/>
              </a:ext>
            </a:extLst>
          </p:cNvPr>
          <p:cNvSpPr txBox="1"/>
          <p:nvPr/>
        </p:nvSpPr>
        <p:spPr>
          <a:xfrm>
            <a:off x="372745" y="361950"/>
            <a:ext cx="1996527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구현 영상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&amp;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설명</a:t>
            </a:r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6" name="文本框 56">
            <a:extLst>
              <a:ext uri="{FF2B5EF4-FFF2-40B4-BE49-F238E27FC236}">
                <a16:creationId xmlns:a16="http://schemas.microsoft.com/office/drawing/2014/main" id="{87BBBA71-DC66-4C97-9BD0-4F28A0B95D81}"/>
              </a:ext>
            </a:extLst>
          </p:cNvPr>
          <p:cNvSpPr txBox="1"/>
          <p:nvPr/>
        </p:nvSpPr>
        <p:spPr>
          <a:xfrm>
            <a:off x="372745" y="714375"/>
            <a:ext cx="1332884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ko-KR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실제 구현 영상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E54F50-065D-45D6-98CE-DE6D517EA5A7}"/>
              </a:ext>
            </a:extLst>
          </p:cNvPr>
          <p:cNvSpPr txBox="1"/>
          <p:nvPr/>
        </p:nvSpPr>
        <p:spPr>
          <a:xfrm>
            <a:off x="92671" y="6511693"/>
            <a:ext cx="9649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Android Studio</a:t>
            </a:r>
            <a:r>
              <a:rPr lang="ko-KR" altLang="en-US" dirty="0"/>
              <a:t>에서 </a:t>
            </a:r>
            <a:r>
              <a:rPr lang="en-US" altLang="ko-KR" dirty="0"/>
              <a:t>Build Apk(s) </a:t>
            </a:r>
            <a:r>
              <a:rPr lang="ko-KR" altLang="en-US" dirty="0"/>
              <a:t>클릭 </a:t>
            </a:r>
            <a:r>
              <a:rPr lang="en-US" altLang="ko-KR" dirty="0"/>
              <a:t>-&gt; </a:t>
            </a:r>
            <a:r>
              <a:rPr lang="ko-KR" altLang="en-US" dirty="0"/>
              <a:t>자신의 </a:t>
            </a:r>
            <a:r>
              <a:rPr lang="en-US" altLang="ko-KR" dirty="0"/>
              <a:t>Project</a:t>
            </a:r>
            <a:r>
              <a:rPr lang="ko-KR" altLang="en-US" dirty="0"/>
              <a:t>폴더로 이동 </a:t>
            </a:r>
            <a:r>
              <a:rPr lang="en-US" altLang="ko-KR" dirty="0"/>
              <a:t>-&gt; App(</a:t>
            </a:r>
            <a:r>
              <a:rPr lang="ko-KR" altLang="en-US" dirty="0"/>
              <a:t>폴더</a:t>
            </a:r>
            <a:r>
              <a:rPr lang="en-US" altLang="ko-KR" dirty="0"/>
              <a:t>) -&gt; Build (</a:t>
            </a:r>
            <a:r>
              <a:rPr lang="ko-KR" altLang="en-US" dirty="0"/>
              <a:t>폴더</a:t>
            </a:r>
            <a:r>
              <a:rPr lang="en-US" altLang="ko-KR" dirty="0"/>
              <a:t>) -&gt; output (</a:t>
            </a:r>
            <a:r>
              <a:rPr lang="ko-KR" altLang="en-US" dirty="0"/>
              <a:t>폴더</a:t>
            </a:r>
            <a:r>
              <a:rPr lang="en-US" altLang="ko-KR" dirty="0"/>
              <a:t>) -&gt; Apk (</a:t>
            </a:r>
            <a:r>
              <a:rPr lang="ko-KR" altLang="en-US" dirty="0"/>
              <a:t>폴더</a:t>
            </a:r>
            <a:r>
              <a:rPr lang="en-US" altLang="ko-KR" dirty="0"/>
              <a:t>) -&gt; .apk</a:t>
            </a:r>
            <a:r>
              <a:rPr lang="ko-KR" altLang="en-US" dirty="0"/>
              <a:t> 파일 휴대폰으로 이동 </a:t>
            </a:r>
            <a:r>
              <a:rPr lang="en-US" altLang="ko-KR" dirty="0"/>
              <a:t>-&gt; </a:t>
            </a:r>
            <a:r>
              <a:rPr lang="ko-KR" altLang="en-US" dirty="0"/>
              <a:t>설치 실행</a:t>
            </a:r>
          </a:p>
        </p:txBody>
      </p:sp>
      <p:pic>
        <p:nvPicPr>
          <p:cNvPr id="5" name="실행 설명 영상">
            <a:hlinkClick r:id="" action="ppaction://media"/>
            <a:extLst>
              <a:ext uri="{FF2B5EF4-FFF2-40B4-BE49-F238E27FC236}">
                <a16:creationId xmlns:a16="http://schemas.microsoft.com/office/drawing/2014/main" id="{F91DCD27-FFF2-4E52-BB19-17FC154BAD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13351" y="1027194"/>
            <a:ext cx="2877126" cy="496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6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61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4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35" y="635"/>
            <a:ext cx="12857480" cy="723265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11"/>
          <p:cNvSpPr>
            <a:spLocks/>
          </p:cNvSpPr>
          <p:nvPr/>
        </p:nvSpPr>
        <p:spPr bwMode="auto">
          <a:xfrm>
            <a:off x="6976110" y="0"/>
            <a:ext cx="5882005" cy="7232650"/>
          </a:xfrm>
          <a:custGeom>
            <a:avLst/>
            <a:gdLst>
              <a:gd name="T0" fmla="*/ 1998 w 4661"/>
              <a:gd name="T1" fmla="*/ 0 h 5613"/>
              <a:gd name="T2" fmla="*/ 4661 w 4661"/>
              <a:gd name="T3" fmla="*/ 0 h 5613"/>
              <a:gd name="T4" fmla="*/ 2660 w 4661"/>
              <a:gd name="T5" fmla="*/ 5613 h 5613"/>
              <a:gd name="T6" fmla="*/ 0 w 4661"/>
              <a:gd name="T7" fmla="*/ 5613 h 5613"/>
              <a:gd name="T8" fmla="*/ 1998 w 4661"/>
              <a:gd name="T9" fmla="*/ 0 h 5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61" h="5613">
                <a:moveTo>
                  <a:pt x="1998" y="0"/>
                </a:moveTo>
                <a:lnTo>
                  <a:pt x="4661" y="0"/>
                </a:lnTo>
                <a:lnTo>
                  <a:pt x="2660" y="5613"/>
                </a:lnTo>
                <a:lnTo>
                  <a:pt x="0" y="5613"/>
                </a:lnTo>
                <a:lnTo>
                  <a:pt x="1998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  <a:effectLst/>
          <a:extLst/>
        </p:spPr>
        <p:txBody>
          <a:bodyPr vert="horz" wrap="square" lIns="45311" tIns="22656" rIns="45311" bIns="22656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942070" y="2190115"/>
            <a:ext cx="3440430" cy="415925"/>
          </a:xfrm>
          <a:prstGeom prst="rect">
            <a:avLst/>
          </a:prstGeom>
          <a:noFill/>
        </p:spPr>
        <p:txBody>
          <a:bodyPr vert="horz" wrap="square" lIns="45085" tIns="22860" rIns="45085" bIns="22860" numCol="1" anchor="t">
            <a:spAutoFit/>
          </a:bodyPr>
          <a:lstStyle/>
          <a:p>
            <a:pPr marL="0" indent="0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>
                <a:tab pos="990600" algn="l"/>
              </a:tabLst>
            </a:pPr>
            <a:r>
              <a:rPr lang="en-US" altLang="ko-KR" sz="2400" b="0" strike="noStrike" cap="none" dirty="0">
                <a:ln w="12700" cap="flat" cmpd="sng">
                  <a:noFill/>
                  <a:prstDash/>
                </a:ln>
                <a:solidFill>
                  <a:schemeClr val="bg1"/>
                </a:solidFill>
                <a:effectLst>
                  <a:glow rad="228600">
                    <a:srgbClr val="000000">
                      <a:alpha val="40035"/>
                    </a:srgbClr>
                  </a:glow>
                </a:effectLst>
                <a:latin typeface="微软雅黑" charset="0"/>
                <a:ea typeface="微软雅黑" charset="0"/>
              </a:rPr>
              <a:t>느낀 점 &amp; 개선 방향</a:t>
            </a:r>
            <a:endParaRPr lang="ko-KR" altLang="en-US" sz="2400" b="0" strike="noStrike" cap="none" dirty="0">
              <a:ln w="12700" cap="flat" cmpd="sng">
                <a:noFill/>
                <a:prstDash/>
              </a:ln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122410" y="1907540"/>
            <a:ext cx="2647950" cy="292100"/>
          </a:xfrm>
          <a:prstGeom prst="rect">
            <a:avLst/>
          </a:prstGeom>
          <a:noFill/>
        </p:spPr>
        <p:txBody>
          <a:bodyPr wrap="square" lIns="45311" tIns="22656" rIns="45311" bIns="22656" rtlCol="0">
            <a:spAutoFit/>
          </a:bodyPr>
          <a:lstStyle/>
          <a:p>
            <a:r>
              <a:rPr lang="en-US" altLang="ko-KR" sz="1600" b="1" dirty="0">
                <a:solidFill>
                  <a:schemeClr val="accent6"/>
                </a:solidFill>
              </a:rPr>
              <a:t>Experience</a:t>
            </a:r>
            <a:r>
              <a:rPr lang="en-US" altLang="ko-KR" sz="1600" dirty="0"/>
              <a:t> </a:t>
            </a:r>
            <a:r>
              <a:rPr lang="en-US" altLang="zh-CN" sz="1600" b="1" dirty="0">
                <a:solidFill>
                  <a:schemeClr val="accent2"/>
                </a:solidFill>
                <a:latin typeface="+mj-lt"/>
                <a:ea typeface="微软雅黑" panose="020B0503020204020204" pitchFamily="34" charset="-122"/>
                <a:cs typeface="Microsoft Himalaya" panose="01010100010101010101" pitchFamily="2" charset="0"/>
              </a:rPr>
              <a:t> &amp; Direction</a:t>
            </a:r>
            <a:endParaRPr lang="zh-CN" altLang="en-US" sz="1600" b="1" dirty="0">
              <a:solidFill>
                <a:schemeClr val="accent2"/>
              </a:solidFill>
              <a:latin typeface="+mj-lt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8193405" y="3600450"/>
            <a:ext cx="1856740" cy="2230755"/>
          </a:xfrm>
          <a:prstGeom prst="rect">
            <a:avLst/>
          </a:prstGeom>
          <a:noFill/>
        </p:spPr>
        <p:txBody>
          <a:bodyPr wrap="none" lIns="45311" tIns="22656" rIns="45311" bIns="22656" rtlCol="0">
            <a:spAutoFit/>
          </a:bodyPr>
          <a:lstStyle/>
          <a:p>
            <a:r>
              <a:rPr lang="en-US" altLang="zh-CN" sz="14199" spc="-149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Raavi" pitchFamily="34" charset="0"/>
              </a:rPr>
              <a:t>05</a:t>
            </a:r>
            <a:endParaRPr lang="zh-CN" altLang="en-US" sz="14199" spc="-149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Raav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52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45" grpId="0"/>
      <p:bldP spid="46" grpId="0"/>
      <p:bldP spid="7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>
            <a:off x="635" y="635"/>
            <a:ext cx="12857480" cy="723265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1"/>
          <p:cNvGrpSpPr>
            <a:grpSpLocks/>
          </p:cNvGrpSpPr>
          <p:nvPr/>
        </p:nvGrpSpPr>
        <p:grpSpPr bwMode="auto">
          <a:xfrm>
            <a:off x="381635" y="723265"/>
            <a:ext cx="4954905" cy="1034415"/>
            <a:chOff x="381635" y="723265"/>
            <a:chExt cx="4954905" cy="1034415"/>
          </a:xfrm>
        </p:grpSpPr>
        <p:sp>
          <p:nvSpPr>
            <p:cNvPr id="12" name="任意多边形 11"/>
            <p:cNvSpPr/>
            <p:nvPr/>
          </p:nvSpPr>
          <p:spPr>
            <a:xfrm>
              <a:off x="381635" y="723265"/>
              <a:ext cx="4740275" cy="93408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595630" y="823595"/>
              <a:ext cx="4740275" cy="93408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C20009">
                <a:alpha val="4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375" b="1" dirty="0"/>
                <a:t>목차</a:t>
              </a:r>
              <a:r>
                <a:rPr lang="zh-CN" altLang="en-US" sz="3375" b="1" dirty="0"/>
                <a:t> </a:t>
              </a:r>
              <a:r>
                <a:rPr lang="en-US" altLang="zh-CN" sz="3375" b="1" dirty="0"/>
                <a:t>/</a:t>
              </a:r>
              <a:r>
                <a:rPr lang="en-US" altLang="zh-CN" sz="3200" dirty="0"/>
                <a:t>CONTENTS</a:t>
              </a:r>
              <a:endParaRPr lang="zh-CN" altLang="en-US" sz="3200" dirty="0"/>
            </a:p>
          </p:txBody>
        </p:sp>
      </p:grpSp>
      <p:grpSp>
        <p:nvGrpSpPr>
          <p:cNvPr id="15" name="组合 41"/>
          <p:cNvGrpSpPr>
            <a:grpSpLocks/>
          </p:cNvGrpSpPr>
          <p:nvPr/>
        </p:nvGrpSpPr>
        <p:grpSpPr bwMode="auto">
          <a:xfrm>
            <a:off x="4815205" y="2493010"/>
            <a:ext cx="614045" cy="555625"/>
            <a:chOff x="4815205" y="2493010"/>
            <a:chExt cx="614045" cy="555625"/>
          </a:xfrm>
        </p:grpSpPr>
        <p:grpSp>
          <p:nvGrpSpPr>
            <p:cNvPr id="16" name="组合 35"/>
            <p:cNvGrpSpPr>
              <a:grpSpLocks/>
            </p:cNvGrpSpPr>
            <p:nvPr/>
          </p:nvGrpSpPr>
          <p:grpSpPr bwMode="auto">
            <a:xfrm>
              <a:off x="4815205" y="2496185"/>
              <a:ext cx="614045" cy="553085"/>
              <a:chOff x="4815205" y="2496185"/>
              <a:chExt cx="614045" cy="553085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4853305" y="2495550"/>
                <a:ext cx="574675" cy="553085"/>
              </a:xfrm>
              <a:prstGeom prst="rect">
                <a:avLst/>
              </a:prstGeom>
              <a:solidFill>
                <a:srgbClr val="C00000">
                  <a:alpha val="89000"/>
                </a:srgb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9" name="矩形 34"/>
              <p:cNvSpPr/>
              <p:nvPr/>
            </p:nvSpPr>
            <p:spPr>
              <a:xfrm>
                <a:off x="4815205" y="2505075"/>
                <a:ext cx="614045" cy="241935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393753"/>
                  <a:gd name="connsiteX1" fmla="*/ 658424 w 658424"/>
                  <a:gd name="connsiteY1" fmla="*/ 0 h 393753"/>
                  <a:gd name="connsiteX2" fmla="*/ 658424 w 658424"/>
                  <a:gd name="connsiteY2" fmla="*/ 286509 h 393753"/>
                  <a:gd name="connsiteX3" fmla="*/ 0 w 658424"/>
                  <a:gd name="connsiteY3" fmla="*/ 286509 h 393753"/>
                  <a:gd name="connsiteX4" fmla="*/ 0 w 658424"/>
                  <a:gd name="connsiteY4" fmla="*/ 0 h 393753"/>
                  <a:gd name="connsiteX0" fmla="*/ 45292 w 703716"/>
                  <a:gd name="connsiteY0" fmla="*/ 0 h 371837"/>
                  <a:gd name="connsiteX1" fmla="*/ 703716 w 703716"/>
                  <a:gd name="connsiteY1" fmla="*/ 0 h 371837"/>
                  <a:gd name="connsiteX2" fmla="*/ 703716 w 703716"/>
                  <a:gd name="connsiteY2" fmla="*/ 286509 h 371837"/>
                  <a:gd name="connsiteX3" fmla="*/ 0 w 703716"/>
                  <a:gd name="connsiteY3" fmla="*/ 180681 h 371837"/>
                  <a:gd name="connsiteX4" fmla="*/ 45292 w 703716"/>
                  <a:gd name="connsiteY4" fmla="*/ 0 h 3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7" name="文本框 39"/>
            <p:cNvSpPr txBox="1">
              <a:spLocks noChangeArrowheads="1"/>
            </p:cNvSpPr>
            <p:nvPr/>
          </p:nvSpPr>
          <p:spPr bwMode="auto">
            <a:xfrm>
              <a:off x="4886960" y="2493010"/>
              <a:ext cx="508635" cy="523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  <a:ea typeface="时尚中黑简体" pitchFamily="2" charset="-122"/>
                  <a:cs typeface="Arial" panose="020B0604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0" name="组合 42"/>
          <p:cNvGrpSpPr>
            <a:grpSpLocks/>
          </p:cNvGrpSpPr>
          <p:nvPr/>
        </p:nvGrpSpPr>
        <p:grpSpPr bwMode="auto">
          <a:xfrm>
            <a:off x="5703570" y="2494915"/>
            <a:ext cx="3980815" cy="553720"/>
            <a:chOff x="5703570" y="2494915"/>
            <a:chExt cx="3980815" cy="553720"/>
          </a:xfrm>
        </p:grpSpPr>
        <p:grpSp>
          <p:nvGrpSpPr>
            <p:cNvPr id="21" name="组合 36"/>
            <p:cNvGrpSpPr>
              <a:grpSpLocks/>
            </p:cNvGrpSpPr>
            <p:nvPr/>
          </p:nvGrpSpPr>
          <p:grpSpPr bwMode="auto">
            <a:xfrm>
              <a:off x="5703570" y="2494915"/>
              <a:ext cx="3980815" cy="553720"/>
              <a:chOff x="5703570" y="2494915"/>
              <a:chExt cx="3980815" cy="553720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5703570" y="2495550"/>
                <a:ext cx="3975100" cy="553085"/>
              </a:xfrm>
              <a:prstGeom prst="rect">
                <a:avLst/>
              </a:prstGeom>
              <a:solidFill>
                <a:srgbClr val="C00000">
                  <a:alpha val="89000"/>
                </a:srgb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5" name="矩形 34"/>
              <p:cNvSpPr/>
              <p:nvPr/>
            </p:nvSpPr>
            <p:spPr>
              <a:xfrm>
                <a:off x="5709920" y="2505075"/>
                <a:ext cx="3975100" cy="367030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393753"/>
                  <a:gd name="connsiteX1" fmla="*/ 658424 w 658424"/>
                  <a:gd name="connsiteY1" fmla="*/ 0 h 393753"/>
                  <a:gd name="connsiteX2" fmla="*/ 658424 w 658424"/>
                  <a:gd name="connsiteY2" fmla="*/ 286509 h 393753"/>
                  <a:gd name="connsiteX3" fmla="*/ 0 w 658424"/>
                  <a:gd name="connsiteY3" fmla="*/ 286509 h 393753"/>
                  <a:gd name="connsiteX4" fmla="*/ 0 w 658424"/>
                  <a:gd name="connsiteY4" fmla="*/ 0 h 393753"/>
                  <a:gd name="connsiteX0" fmla="*/ 45292 w 703716"/>
                  <a:gd name="connsiteY0" fmla="*/ 0 h 371837"/>
                  <a:gd name="connsiteX1" fmla="*/ 703716 w 703716"/>
                  <a:gd name="connsiteY1" fmla="*/ 0 h 371837"/>
                  <a:gd name="connsiteX2" fmla="*/ 703716 w 703716"/>
                  <a:gd name="connsiteY2" fmla="*/ 286509 h 371837"/>
                  <a:gd name="connsiteX3" fmla="*/ 0 w 703716"/>
                  <a:gd name="connsiteY3" fmla="*/ 180681 h 371837"/>
                  <a:gd name="connsiteX4" fmla="*/ 45292 w 703716"/>
                  <a:gd name="connsiteY4" fmla="*/ 0 h 371837"/>
                  <a:gd name="connsiteX0" fmla="*/ 45292 w 703716"/>
                  <a:gd name="connsiteY0" fmla="*/ 0 h 525639"/>
                  <a:gd name="connsiteX1" fmla="*/ 703716 w 703716"/>
                  <a:gd name="connsiteY1" fmla="*/ 0 h 525639"/>
                  <a:gd name="connsiteX2" fmla="*/ 703716 w 703716"/>
                  <a:gd name="connsiteY2" fmla="*/ 286509 h 525639"/>
                  <a:gd name="connsiteX3" fmla="*/ 0 w 703716"/>
                  <a:gd name="connsiteY3" fmla="*/ 180681 h 525639"/>
                  <a:gd name="connsiteX4" fmla="*/ 45292 w 703716"/>
                  <a:gd name="connsiteY4" fmla="*/ 0 h 525639"/>
                  <a:gd name="connsiteX0" fmla="*/ 45292 w 703716"/>
                  <a:gd name="connsiteY0" fmla="*/ 0 h 286509"/>
                  <a:gd name="connsiteX1" fmla="*/ 703716 w 703716"/>
                  <a:gd name="connsiteY1" fmla="*/ 0 h 286509"/>
                  <a:gd name="connsiteX2" fmla="*/ 703716 w 703716"/>
                  <a:gd name="connsiteY2" fmla="*/ 286509 h 286509"/>
                  <a:gd name="connsiteX3" fmla="*/ 0 w 703716"/>
                  <a:gd name="connsiteY3" fmla="*/ 180681 h 286509"/>
                  <a:gd name="connsiteX4" fmla="*/ 45292 w 703716"/>
                  <a:gd name="connsiteY4" fmla="*/ 0 h 286509"/>
                  <a:gd name="connsiteX0" fmla="*/ 0 w 658424"/>
                  <a:gd name="connsiteY0" fmla="*/ 0 h 474648"/>
                  <a:gd name="connsiteX1" fmla="*/ 658424 w 658424"/>
                  <a:gd name="connsiteY1" fmla="*/ 0 h 474648"/>
                  <a:gd name="connsiteX2" fmla="*/ 658424 w 658424"/>
                  <a:gd name="connsiteY2" fmla="*/ 286509 h 474648"/>
                  <a:gd name="connsiteX3" fmla="*/ 2177 w 658424"/>
                  <a:gd name="connsiteY3" fmla="*/ 474648 h 474648"/>
                  <a:gd name="connsiteX4" fmla="*/ 0 w 658424"/>
                  <a:gd name="connsiteY4" fmla="*/ 0 h 474648"/>
                  <a:gd name="connsiteX0" fmla="*/ 0 w 658424"/>
                  <a:gd name="connsiteY0" fmla="*/ 0 h 474648"/>
                  <a:gd name="connsiteX1" fmla="*/ 658424 w 658424"/>
                  <a:gd name="connsiteY1" fmla="*/ 0 h 474648"/>
                  <a:gd name="connsiteX2" fmla="*/ 658424 w 658424"/>
                  <a:gd name="connsiteY2" fmla="*/ 286509 h 474648"/>
                  <a:gd name="connsiteX3" fmla="*/ 2177 w 658424"/>
                  <a:gd name="connsiteY3" fmla="*/ 474648 h 474648"/>
                  <a:gd name="connsiteX4" fmla="*/ 0 w 658424"/>
                  <a:gd name="connsiteY4" fmla="*/ 0 h 474648"/>
                  <a:gd name="connsiteX0" fmla="*/ 0 w 658424"/>
                  <a:gd name="connsiteY0" fmla="*/ 0 h 478579"/>
                  <a:gd name="connsiteX1" fmla="*/ 658424 w 658424"/>
                  <a:gd name="connsiteY1" fmla="*/ 0 h 478579"/>
                  <a:gd name="connsiteX2" fmla="*/ 658424 w 658424"/>
                  <a:gd name="connsiteY2" fmla="*/ 286509 h 478579"/>
                  <a:gd name="connsiteX3" fmla="*/ 2177 w 658424"/>
                  <a:gd name="connsiteY3" fmla="*/ 474648 h 478579"/>
                  <a:gd name="connsiteX4" fmla="*/ 0 w 658424"/>
                  <a:gd name="connsiteY4" fmla="*/ 0 h 478579"/>
                  <a:gd name="connsiteX0" fmla="*/ 0 w 658424"/>
                  <a:gd name="connsiteY0" fmla="*/ 0 h 477010"/>
                  <a:gd name="connsiteX1" fmla="*/ 658424 w 658424"/>
                  <a:gd name="connsiteY1" fmla="*/ 0 h 477010"/>
                  <a:gd name="connsiteX2" fmla="*/ 658424 w 658424"/>
                  <a:gd name="connsiteY2" fmla="*/ 286509 h 477010"/>
                  <a:gd name="connsiteX3" fmla="*/ 2177 w 658424"/>
                  <a:gd name="connsiteY3" fmla="*/ 474648 h 477010"/>
                  <a:gd name="connsiteX4" fmla="*/ 0 w 658424"/>
                  <a:gd name="connsiteY4" fmla="*/ 0 h 477010"/>
                  <a:gd name="connsiteX0" fmla="*/ 0 w 658424"/>
                  <a:gd name="connsiteY0" fmla="*/ 0 h 505769"/>
                  <a:gd name="connsiteX1" fmla="*/ 658424 w 658424"/>
                  <a:gd name="connsiteY1" fmla="*/ 0 h 505769"/>
                  <a:gd name="connsiteX2" fmla="*/ 658424 w 658424"/>
                  <a:gd name="connsiteY2" fmla="*/ 286509 h 505769"/>
                  <a:gd name="connsiteX3" fmla="*/ 2177 w 658424"/>
                  <a:gd name="connsiteY3" fmla="*/ 474648 h 505769"/>
                  <a:gd name="connsiteX4" fmla="*/ 0 w 658424"/>
                  <a:gd name="connsiteY4" fmla="*/ 0 h 505769"/>
                  <a:gd name="connsiteX0" fmla="*/ 0 w 658424"/>
                  <a:gd name="connsiteY0" fmla="*/ 0 h 525981"/>
                  <a:gd name="connsiteX1" fmla="*/ 658424 w 658424"/>
                  <a:gd name="connsiteY1" fmla="*/ 0 h 525981"/>
                  <a:gd name="connsiteX2" fmla="*/ 658424 w 658424"/>
                  <a:gd name="connsiteY2" fmla="*/ 286509 h 525981"/>
                  <a:gd name="connsiteX3" fmla="*/ 2177 w 658424"/>
                  <a:gd name="connsiteY3" fmla="*/ 474648 h 525981"/>
                  <a:gd name="connsiteX4" fmla="*/ 0 w 658424"/>
                  <a:gd name="connsiteY4" fmla="*/ 0 h 525981"/>
                  <a:gd name="connsiteX0" fmla="*/ 0 w 658424"/>
                  <a:gd name="connsiteY0" fmla="*/ 0 h 436868"/>
                  <a:gd name="connsiteX1" fmla="*/ 658424 w 658424"/>
                  <a:gd name="connsiteY1" fmla="*/ 0 h 436868"/>
                  <a:gd name="connsiteX2" fmla="*/ 658424 w 658424"/>
                  <a:gd name="connsiteY2" fmla="*/ 286509 h 436868"/>
                  <a:gd name="connsiteX3" fmla="*/ 2177 w 658424"/>
                  <a:gd name="connsiteY3" fmla="*/ 251233 h 436868"/>
                  <a:gd name="connsiteX4" fmla="*/ 0 w 658424"/>
                  <a:gd name="connsiteY4" fmla="*/ 0 h 436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8424" h="436868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23" name="矩形 22"/>
            <p:cNvSpPr/>
            <p:nvPr/>
          </p:nvSpPr>
          <p:spPr>
            <a:xfrm>
              <a:off x="6547485" y="2541270"/>
              <a:ext cx="1358265" cy="4616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App </a:t>
              </a:r>
              <a:r>
                <a:rPr lang="ko-KR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소개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8" name="组合 41"/>
          <p:cNvGrpSpPr>
            <a:grpSpLocks/>
          </p:cNvGrpSpPr>
          <p:nvPr/>
        </p:nvGrpSpPr>
        <p:grpSpPr bwMode="auto">
          <a:xfrm>
            <a:off x="4815205" y="3216910"/>
            <a:ext cx="614045" cy="555625"/>
            <a:chOff x="4815205" y="3216910"/>
            <a:chExt cx="614045" cy="555625"/>
          </a:xfrm>
        </p:grpSpPr>
        <p:grpSp>
          <p:nvGrpSpPr>
            <p:cNvPr id="59" name="组合 35"/>
            <p:cNvGrpSpPr>
              <a:grpSpLocks/>
            </p:cNvGrpSpPr>
            <p:nvPr/>
          </p:nvGrpSpPr>
          <p:grpSpPr bwMode="auto">
            <a:xfrm>
              <a:off x="4815205" y="3219450"/>
              <a:ext cx="614045" cy="553085"/>
              <a:chOff x="4815205" y="3219450"/>
              <a:chExt cx="614045" cy="553085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4853305" y="3219450"/>
                <a:ext cx="574675" cy="553085"/>
              </a:xfrm>
              <a:prstGeom prst="rect">
                <a:avLst/>
              </a:prstGeom>
              <a:solidFill>
                <a:srgbClr val="C00000">
                  <a:alpha val="89000"/>
                </a:srgb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62" name="矩形 34"/>
              <p:cNvSpPr/>
              <p:nvPr/>
            </p:nvSpPr>
            <p:spPr>
              <a:xfrm>
                <a:off x="4815205" y="3228975"/>
                <a:ext cx="614045" cy="241935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393753"/>
                  <a:gd name="connsiteX1" fmla="*/ 658424 w 658424"/>
                  <a:gd name="connsiteY1" fmla="*/ 0 h 393753"/>
                  <a:gd name="connsiteX2" fmla="*/ 658424 w 658424"/>
                  <a:gd name="connsiteY2" fmla="*/ 286509 h 393753"/>
                  <a:gd name="connsiteX3" fmla="*/ 0 w 658424"/>
                  <a:gd name="connsiteY3" fmla="*/ 286509 h 393753"/>
                  <a:gd name="connsiteX4" fmla="*/ 0 w 658424"/>
                  <a:gd name="connsiteY4" fmla="*/ 0 h 393753"/>
                  <a:gd name="connsiteX0" fmla="*/ 45292 w 703716"/>
                  <a:gd name="connsiteY0" fmla="*/ 0 h 371837"/>
                  <a:gd name="connsiteX1" fmla="*/ 703716 w 703716"/>
                  <a:gd name="connsiteY1" fmla="*/ 0 h 371837"/>
                  <a:gd name="connsiteX2" fmla="*/ 703716 w 703716"/>
                  <a:gd name="connsiteY2" fmla="*/ 286509 h 371837"/>
                  <a:gd name="connsiteX3" fmla="*/ 0 w 703716"/>
                  <a:gd name="connsiteY3" fmla="*/ 180681 h 371837"/>
                  <a:gd name="connsiteX4" fmla="*/ 45292 w 703716"/>
                  <a:gd name="connsiteY4" fmla="*/ 0 h 3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60" name="文本框 39"/>
            <p:cNvSpPr txBox="1">
              <a:spLocks noChangeArrowheads="1"/>
            </p:cNvSpPr>
            <p:nvPr/>
          </p:nvSpPr>
          <p:spPr bwMode="auto">
            <a:xfrm>
              <a:off x="4865370" y="3216910"/>
              <a:ext cx="551815" cy="523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  <a:ea typeface="时尚中黑简体" pitchFamily="2" charset="-122"/>
                  <a:cs typeface="Arial" panose="020B060402020202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3" name="组合 42"/>
          <p:cNvGrpSpPr>
            <a:grpSpLocks/>
          </p:cNvGrpSpPr>
          <p:nvPr/>
        </p:nvGrpSpPr>
        <p:grpSpPr bwMode="auto">
          <a:xfrm>
            <a:off x="5703570" y="3218815"/>
            <a:ext cx="3980815" cy="553720"/>
            <a:chOff x="5703570" y="3218815"/>
            <a:chExt cx="3980815" cy="553720"/>
          </a:xfrm>
        </p:grpSpPr>
        <p:grpSp>
          <p:nvGrpSpPr>
            <p:cNvPr id="64" name="组合 36"/>
            <p:cNvGrpSpPr>
              <a:grpSpLocks/>
            </p:cNvGrpSpPr>
            <p:nvPr/>
          </p:nvGrpSpPr>
          <p:grpSpPr bwMode="auto">
            <a:xfrm>
              <a:off x="5703570" y="3218815"/>
              <a:ext cx="3980815" cy="553720"/>
              <a:chOff x="5703570" y="3218815"/>
              <a:chExt cx="3980815" cy="553720"/>
            </a:xfrm>
          </p:grpSpPr>
          <p:sp>
            <p:nvSpPr>
              <p:cNvPr id="66" name="矩形 65"/>
              <p:cNvSpPr/>
              <p:nvPr/>
            </p:nvSpPr>
            <p:spPr>
              <a:xfrm>
                <a:off x="5703570" y="3219450"/>
                <a:ext cx="3975100" cy="553085"/>
              </a:xfrm>
              <a:prstGeom prst="rect">
                <a:avLst/>
              </a:prstGeom>
              <a:solidFill>
                <a:srgbClr val="C00000">
                  <a:alpha val="89000"/>
                </a:srgb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67" name="矩形 34"/>
              <p:cNvSpPr/>
              <p:nvPr/>
            </p:nvSpPr>
            <p:spPr>
              <a:xfrm>
                <a:off x="5709920" y="3228975"/>
                <a:ext cx="3975100" cy="367030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393753"/>
                  <a:gd name="connsiteX1" fmla="*/ 658424 w 658424"/>
                  <a:gd name="connsiteY1" fmla="*/ 0 h 393753"/>
                  <a:gd name="connsiteX2" fmla="*/ 658424 w 658424"/>
                  <a:gd name="connsiteY2" fmla="*/ 286509 h 393753"/>
                  <a:gd name="connsiteX3" fmla="*/ 0 w 658424"/>
                  <a:gd name="connsiteY3" fmla="*/ 286509 h 393753"/>
                  <a:gd name="connsiteX4" fmla="*/ 0 w 658424"/>
                  <a:gd name="connsiteY4" fmla="*/ 0 h 393753"/>
                  <a:gd name="connsiteX0" fmla="*/ 45292 w 703716"/>
                  <a:gd name="connsiteY0" fmla="*/ 0 h 371837"/>
                  <a:gd name="connsiteX1" fmla="*/ 703716 w 703716"/>
                  <a:gd name="connsiteY1" fmla="*/ 0 h 371837"/>
                  <a:gd name="connsiteX2" fmla="*/ 703716 w 703716"/>
                  <a:gd name="connsiteY2" fmla="*/ 286509 h 371837"/>
                  <a:gd name="connsiteX3" fmla="*/ 0 w 703716"/>
                  <a:gd name="connsiteY3" fmla="*/ 180681 h 371837"/>
                  <a:gd name="connsiteX4" fmla="*/ 45292 w 703716"/>
                  <a:gd name="connsiteY4" fmla="*/ 0 h 371837"/>
                  <a:gd name="connsiteX0" fmla="*/ 45292 w 703716"/>
                  <a:gd name="connsiteY0" fmla="*/ 0 h 525639"/>
                  <a:gd name="connsiteX1" fmla="*/ 703716 w 703716"/>
                  <a:gd name="connsiteY1" fmla="*/ 0 h 525639"/>
                  <a:gd name="connsiteX2" fmla="*/ 703716 w 703716"/>
                  <a:gd name="connsiteY2" fmla="*/ 286509 h 525639"/>
                  <a:gd name="connsiteX3" fmla="*/ 0 w 703716"/>
                  <a:gd name="connsiteY3" fmla="*/ 180681 h 525639"/>
                  <a:gd name="connsiteX4" fmla="*/ 45292 w 703716"/>
                  <a:gd name="connsiteY4" fmla="*/ 0 h 525639"/>
                  <a:gd name="connsiteX0" fmla="*/ 45292 w 703716"/>
                  <a:gd name="connsiteY0" fmla="*/ 0 h 286509"/>
                  <a:gd name="connsiteX1" fmla="*/ 703716 w 703716"/>
                  <a:gd name="connsiteY1" fmla="*/ 0 h 286509"/>
                  <a:gd name="connsiteX2" fmla="*/ 703716 w 703716"/>
                  <a:gd name="connsiteY2" fmla="*/ 286509 h 286509"/>
                  <a:gd name="connsiteX3" fmla="*/ 0 w 703716"/>
                  <a:gd name="connsiteY3" fmla="*/ 180681 h 286509"/>
                  <a:gd name="connsiteX4" fmla="*/ 45292 w 703716"/>
                  <a:gd name="connsiteY4" fmla="*/ 0 h 286509"/>
                  <a:gd name="connsiteX0" fmla="*/ 0 w 658424"/>
                  <a:gd name="connsiteY0" fmla="*/ 0 h 474648"/>
                  <a:gd name="connsiteX1" fmla="*/ 658424 w 658424"/>
                  <a:gd name="connsiteY1" fmla="*/ 0 h 474648"/>
                  <a:gd name="connsiteX2" fmla="*/ 658424 w 658424"/>
                  <a:gd name="connsiteY2" fmla="*/ 286509 h 474648"/>
                  <a:gd name="connsiteX3" fmla="*/ 2177 w 658424"/>
                  <a:gd name="connsiteY3" fmla="*/ 474648 h 474648"/>
                  <a:gd name="connsiteX4" fmla="*/ 0 w 658424"/>
                  <a:gd name="connsiteY4" fmla="*/ 0 h 474648"/>
                  <a:gd name="connsiteX0" fmla="*/ 0 w 658424"/>
                  <a:gd name="connsiteY0" fmla="*/ 0 h 474648"/>
                  <a:gd name="connsiteX1" fmla="*/ 658424 w 658424"/>
                  <a:gd name="connsiteY1" fmla="*/ 0 h 474648"/>
                  <a:gd name="connsiteX2" fmla="*/ 658424 w 658424"/>
                  <a:gd name="connsiteY2" fmla="*/ 286509 h 474648"/>
                  <a:gd name="connsiteX3" fmla="*/ 2177 w 658424"/>
                  <a:gd name="connsiteY3" fmla="*/ 474648 h 474648"/>
                  <a:gd name="connsiteX4" fmla="*/ 0 w 658424"/>
                  <a:gd name="connsiteY4" fmla="*/ 0 h 474648"/>
                  <a:gd name="connsiteX0" fmla="*/ 0 w 658424"/>
                  <a:gd name="connsiteY0" fmla="*/ 0 h 478579"/>
                  <a:gd name="connsiteX1" fmla="*/ 658424 w 658424"/>
                  <a:gd name="connsiteY1" fmla="*/ 0 h 478579"/>
                  <a:gd name="connsiteX2" fmla="*/ 658424 w 658424"/>
                  <a:gd name="connsiteY2" fmla="*/ 286509 h 478579"/>
                  <a:gd name="connsiteX3" fmla="*/ 2177 w 658424"/>
                  <a:gd name="connsiteY3" fmla="*/ 474648 h 478579"/>
                  <a:gd name="connsiteX4" fmla="*/ 0 w 658424"/>
                  <a:gd name="connsiteY4" fmla="*/ 0 h 478579"/>
                  <a:gd name="connsiteX0" fmla="*/ 0 w 658424"/>
                  <a:gd name="connsiteY0" fmla="*/ 0 h 477010"/>
                  <a:gd name="connsiteX1" fmla="*/ 658424 w 658424"/>
                  <a:gd name="connsiteY1" fmla="*/ 0 h 477010"/>
                  <a:gd name="connsiteX2" fmla="*/ 658424 w 658424"/>
                  <a:gd name="connsiteY2" fmla="*/ 286509 h 477010"/>
                  <a:gd name="connsiteX3" fmla="*/ 2177 w 658424"/>
                  <a:gd name="connsiteY3" fmla="*/ 474648 h 477010"/>
                  <a:gd name="connsiteX4" fmla="*/ 0 w 658424"/>
                  <a:gd name="connsiteY4" fmla="*/ 0 h 477010"/>
                  <a:gd name="connsiteX0" fmla="*/ 0 w 658424"/>
                  <a:gd name="connsiteY0" fmla="*/ 0 h 505769"/>
                  <a:gd name="connsiteX1" fmla="*/ 658424 w 658424"/>
                  <a:gd name="connsiteY1" fmla="*/ 0 h 505769"/>
                  <a:gd name="connsiteX2" fmla="*/ 658424 w 658424"/>
                  <a:gd name="connsiteY2" fmla="*/ 286509 h 505769"/>
                  <a:gd name="connsiteX3" fmla="*/ 2177 w 658424"/>
                  <a:gd name="connsiteY3" fmla="*/ 474648 h 505769"/>
                  <a:gd name="connsiteX4" fmla="*/ 0 w 658424"/>
                  <a:gd name="connsiteY4" fmla="*/ 0 h 505769"/>
                  <a:gd name="connsiteX0" fmla="*/ 0 w 658424"/>
                  <a:gd name="connsiteY0" fmla="*/ 0 h 525981"/>
                  <a:gd name="connsiteX1" fmla="*/ 658424 w 658424"/>
                  <a:gd name="connsiteY1" fmla="*/ 0 h 525981"/>
                  <a:gd name="connsiteX2" fmla="*/ 658424 w 658424"/>
                  <a:gd name="connsiteY2" fmla="*/ 286509 h 525981"/>
                  <a:gd name="connsiteX3" fmla="*/ 2177 w 658424"/>
                  <a:gd name="connsiteY3" fmla="*/ 474648 h 525981"/>
                  <a:gd name="connsiteX4" fmla="*/ 0 w 658424"/>
                  <a:gd name="connsiteY4" fmla="*/ 0 h 525981"/>
                  <a:gd name="connsiteX0" fmla="*/ 0 w 658424"/>
                  <a:gd name="connsiteY0" fmla="*/ 0 h 436868"/>
                  <a:gd name="connsiteX1" fmla="*/ 658424 w 658424"/>
                  <a:gd name="connsiteY1" fmla="*/ 0 h 436868"/>
                  <a:gd name="connsiteX2" fmla="*/ 658424 w 658424"/>
                  <a:gd name="connsiteY2" fmla="*/ 286509 h 436868"/>
                  <a:gd name="connsiteX3" fmla="*/ 2177 w 658424"/>
                  <a:gd name="connsiteY3" fmla="*/ 251233 h 436868"/>
                  <a:gd name="connsiteX4" fmla="*/ 0 w 658424"/>
                  <a:gd name="connsiteY4" fmla="*/ 0 h 436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8424" h="436868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6547485" y="3265170"/>
              <a:ext cx="2416175" cy="4616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구현 방법 </a:t>
              </a:r>
              <a:r>
                <a:rPr lang="en-US" altLang="ko-KR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(</a:t>
              </a:r>
              <a:r>
                <a:rPr lang="ko-KR" altLang="en-US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환경</a:t>
              </a:r>
              <a:r>
                <a:rPr lang="en-US" altLang="ko-KR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 </a:t>
              </a:r>
              <a:r>
                <a:rPr lang="ko-KR" altLang="en-US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등</a:t>
              </a:r>
              <a:r>
                <a:rPr lang="en-US" altLang="ko-KR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)</a:t>
              </a:r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68" name="组合 41"/>
          <p:cNvGrpSpPr>
            <a:grpSpLocks/>
          </p:cNvGrpSpPr>
          <p:nvPr/>
        </p:nvGrpSpPr>
        <p:grpSpPr bwMode="auto">
          <a:xfrm>
            <a:off x="4815205" y="3959860"/>
            <a:ext cx="614045" cy="555625"/>
            <a:chOff x="4815205" y="3959860"/>
            <a:chExt cx="614045" cy="555625"/>
          </a:xfrm>
        </p:grpSpPr>
        <p:grpSp>
          <p:nvGrpSpPr>
            <p:cNvPr id="69" name="组合 35"/>
            <p:cNvGrpSpPr>
              <a:grpSpLocks/>
            </p:cNvGrpSpPr>
            <p:nvPr/>
          </p:nvGrpSpPr>
          <p:grpSpPr bwMode="auto">
            <a:xfrm>
              <a:off x="4815205" y="3962400"/>
              <a:ext cx="614045" cy="553085"/>
              <a:chOff x="4815205" y="3962400"/>
              <a:chExt cx="614045" cy="553085"/>
            </a:xfrm>
          </p:grpSpPr>
          <p:sp>
            <p:nvSpPr>
              <p:cNvPr id="71" name="矩形 70"/>
              <p:cNvSpPr/>
              <p:nvPr/>
            </p:nvSpPr>
            <p:spPr>
              <a:xfrm>
                <a:off x="4853305" y="3962400"/>
                <a:ext cx="574675" cy="553085"/>
              </a:xfrm>
              <a:prstGeom prst="rect">
                <a:avLst/>
              </a:prstGeom>
              <a:solidFill>
                <a:srgbClr val="C00000">
                  <a:alpha val="89000"/>
                </a:srgb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72" name="矩形 34"/>
              <p:cNvSpPr/>
              <p:nvPr/>
            </p:nvSpPr>
            <p:spPr>
              <a:xfrm>
                <a:off x="4815205" y="3971925"/>
                <a:ext cx="614045" cy="241935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393753"/>
                  <a:gd name="connsiteX1" fmla="*/ 658424 w 658424"/>
                  <a:gd name="connsiteY1" fmla="*/ 0 h 393753"/>
                  <a:gd name="connsiteX2" fmla="*/ 658424 w 658424"/>
                  <a:gd name="connsiteY2" fmla="*/ 286509 h 393753"/>
                  <a:gd name="connsiteX3" fmla="*/ 0 w 658424"/>
                  <a:gd name="connsiteY3" fmla="*/ 286509 h 393753"/>
                  <a:gd name="connsiteX4" fmla="*/ 0 w 658424"/>
                  <a:gd name="connsiteY4" fmla="*/ 0 h 393753"/>
                  <a:gd name="connsiteX0" fmla="*/ 45292 w 703716"/>
                  <a:gd name="connsiteY0" fmla="*/ 0 h 371837"/>
                  <a:gd name="connsiteX1" fmla="*/ 703716 w 703716"/>
                  <a:gd name="connsiteY1" fmla="*/ 0 h 371837"/>
                  <a:gd name="connsiteX2" fmla="*/ 703716 w 703716"/>
                  <a:gd name="connsiteY2" fmla="*/ 286509 h 371837"/>
                  <a:gd name="connsiteX3" fmla="*/ 0 w 703716"/>
                  <a:gd name="connsiteY3" fmla="*/ 180681 h 371837"/>
                  <a:gd name="connsiteX4" fmla="*/ 45292 w 703716"/>
                  <a:gd name="connsiteY4" fmla="*/ 0 h 3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70" name="文本框 39"/>
            <p:cNvSpPr txBox="1">
              <a:spLocks noChangeArrowheads="1"/>
            </p:cNvSpPr>
            <p:nvPr/>
          </p:nvSpPr>
          <p:spPr bwMode="auto">
            <a:xfrm>
              <a:off x="4860290" y="3959860"/>
              <a:ext cx="561975" cy="523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  <a:ea typeface="时尚中黑简体" pitchFamily="2" charset="-122"/>
                  <a:cs typeface="Arial" panose="020B0604020202020204" pitchFamily="34" charset="0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73" name="组合 42"/>
          <p:cNvGrpSpPr>
            <a:grpSpLocks/>
          </p:cNvGrpSpPr>
          <p:nvPr/>
        </p:nvGrpSpPr>
        <p:grpSpPr bwMode="auto">
          <a:xfrm>
            <a:off x="5703570" y="3961765"/>
            <a:ext cx="3980815" cy="553720"/>
            <a:chOff x="5703570" y="3961765"/>
            <a:chExt cx="3980815" cy="553720"/>
          </a:xfrm>
        </p:grpSpPr>
        <p:grpSp>
          <p:nvGrpSpPr>
            <p:cNvPr id="74" name="组合 36"/>
            <p:cNvGrpSpPr>
              <a:grpSpLocks/>
            </p:cNvGrpSpPr>
            <p:nvPr/>
          </p:nvGrpSpPr>
          <p:grpSpPr bwMode="auto">
            <a:xfrm>
              <a:off x="5703570" y="3961765"/>
              <a:ext cx="3980815" cy="553720"/>
              <a:chOff x="5703570" y="3961765"/>
              <a:chExt cx="3980815" cy="553720"/>
            </a:xfrm>
          </p:grpSpPr>
          <p:sp>
            <p:nvSpPr>
              <p:cNvPr id="76" name="矩形 75"/>
              <p:cNvSpPr/>
              <p:nvPr/>
            </p:nvSpPr>
            <p:spPr>
              <a:xfrm>
                <a:off x="5703570" y="3962400"/>
                <a:ext cx="3975100" cy="553085"/>
              </a:xfrm>
              <a:prstGeom prst="rect">
                <a:avLst/>
              </a:prstGeom>
              <a:solidFill>
                <a:srgbClr val="C00000">
                  <a:alpha val="89000"/>
                </a:srgb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77" name="矩形 34"/>
              <p:cNvSpPr/>
              <p:nvPr/>
            </p:nvSpPr>
            <p:spPr>
              <a:xfrm>
                <a:off x="5709920" y="3971925"/>
                <a:ext cx="3975100" cy="367030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393753"/>
                  <a:gd name="connsiteX1" fmla="*/ 658424 w 658424"/>
                  <a:gd name="connsiteY1" fmla="*/ 0 h 393753"/>
                  <a:gd name="connsiteX2" fmla="*/ 658424 w 658424"/>
                  <a:gd name="connsiteY2" fmla="*/ 286509 h 393753"/>
                  <a:gd name="connsiteX3" fmla="*/ 0 w 658424"/>
                  <a:gd name="connsiteY3" fmla="*/ 286509 h 393753"/>
                  <a:gd name="connsiteX4" fmla="*/ 0 w 658424"/>
                  <a:gd name="connsiteY4" fmla="*/ 0 h 393753"/>
                  <a:gd name="connsiteX0" fmla="*/ 45292 w 703716"/>
                  <a:gd name="connsiteY0" fmla="*/ 0 h 371837"/>
                  <a:gd name="connsiteX1" fmla="*/ 703716 w 703716"/>
                  <a:gd name="connsiteY1" fmla="*/ 0 h 371837"/>
                  <a:gd name="connsiteX2" fmla="*/ 703716 w 703716"/>
                  <a:gd name="connsiteY2" fmla="*/ 286509 h 371837"/>
                  <a:gd name="connsiteX3" fmla="*/ 0 w 703716"/>
                  <a:gd name="connsiteY3" fmla="*/ 180681 h 371837"/>
                  <a:gd name="connsiteX4" fmla="*/ 45292 w 703716"/>
                  <a:gd name="connsiteY4" fmla="*/ 0 h 371837"/>
                  <a:gd name="connsiteX0" fmla="*/ 45292 w 703716"/>
                  <a:gd name="connsiteY0" fmla="*/ 0 h 525639"/>
                  <a:gd name="connsiteX1" fmla="*/ 703716 w 703716"/>
                  <a:gd name="connsiteY1" fmla="*/ 0 h 525639"/>
                  <a:gd name="connsiteX2" fmla="*/ 703716 w 703716"/>
                  <a:gd name="connsiteY2" fmla="*/ 286509 h 525639"/>
                  <a:gd name="connsiteX3" fmla="*/ 0 w 703716"/>
                  <a:gd name="connsiteY3" fmla="*/ 180681 h 525639"/>
                  <a:gd name="connsiteX4" fmla="*/ 45292 w 703716"/>
                  <a:gd name="connsiteY4" fmla="*/ 0 h 525639"/>
                  <a:gd name="connsiteX0" fmla="*/ 45292 w 703716"/>
                  <a:gd name="connsiteY0" fmla="*/ 0 h 286509"/>
                  <a:gd name="connsiteX1" fmla="*/ 703716 w 703716"/>
                  <a:gd name="connsiteY1" fmla="*/ 0 h 286509"/>
                  <a:gd name="connsiteX2" fmla="*/ 703716 w 703716"/>
                  <a:gd name="connsiteY2" fmla="*/ 286509 h 286509"/>
                  <a:gd name="connsiteX3" fmla="*/ 0 w 703716"/>
                  <a:gd name="connsiteY3" fmla="*/ 180681 h 286509"/>
                  <a:gd name="connsiteX4" fmla="*/ 45292 w 703716"/>
                  <a:gd name="connsiteY4" fmla="*/ 0 h 286509"/>
                  <a:gd name="connsiteX0" fmla="*/ 0 w 658424"/>
                  <a:gd name="connsiteY0" fmla="*/ 0 h 474648"/>
                  <a:gd name="connsiteX1" fmla="*/ 658424 w 658424"/>
                  <a:gd name="connsiteY1" fmla="*/ 0 h 474648"/>
                  <a:gd name="connsiteX2" fmla="*/ 658424 w 658424"/>
                  <a:gd name="connsiteY2" fmla="*/ 286509 h 474648"/>
                  <a:gd name="connsiteX3" fmla="*/ 2177 w 658424"/>
                  <a:gd name="connsiteY3" fmla="*/ 474648 h 474648"/>
                  <a:gd name="connsiteX4" fmla="*/ 0 w 658424"/>
                  <a:gd name="connsiteY4" fmla="*/ 0 h 474648"/>
                  <a:gd name="connsiteX0" fmla="*/ 0 w 658424"/>
                  <a:gd name="connsiteY0" fmla="*/ 0 h 474648"/>
                  <a:gd name="connsiteX1" fmla="*/ 658424 w 658424"/>
                  <a:gd name="connsiteY1" fmla="*/ 0 h 474648"/>
                  <a:gd name="connsiteX2" fmla="*/ 658424 w 658424"/>
                  <a:gd name="connsiteY2" fmla="*/ 286509 h 474648"/>
                  <a:gd name="connsiteX3" fmla="*/ 2177 w 658424"/>
                  <a:gd name="connsiteY3" fmla="*/ 474648 h 474648"/>
                  <a:gd name="connsiteX4" fmla="*/ 0 w 658424"/>
                  <a:gd name="connsiteY4" fmla="*/ 0 h 474648"/>
                  <a:gd name="connsiteX0" fmla="*/ 0 w 658424"/>
                  <a:gd name="connsiteY0" fmla="*/ 0 h 478579"/>
                  <a:gd name="connsiteX1" fmla="*/ 658424 w 658424"/>
                  <a:gd name="connsiteY1" fmla="*/ 0 h 478579"/>
                  <a:gd name="connsiteX2" fmla="*/ 658424 w 658424"/>
                  <a:gd name="connsiteY2" fmla="*/ 286509 h 478579"/>
                  <a:gd name="connsiteX3" fmla="*/ 2177 w 658424"/>
                  <a:gd name="connsiteY3" fmla="*/ 474648 h 478579"/>
                  <a:gd name="connsiteX4" fmla="*/ 0 w 658424"/>
                  <a:gd name="connsiteY4" fmla="*/ 0 h 478579"/>
                  <a:gd name="connsiteX0" fmla="*/ 0 w 658424"/>
                  <a:gd name="connsiteY0" fmla="*/ 0 h 477010"/>
                  <a:gd name="connsiteX1" fmla="*/ 658424 w 658424"/>
                  <a:gd name="connsiteY1" fmla="*/ 0 h 477010"/>
                  <a:gd name="connsiteX2" fmla="*/ 658424 w 658424"/>
                  <a:gd name="connsiteY2" fmla="*/ 286509 h 477010"/>
                  <a:gd name="connsiteX3" fmla="*/ 2177 w 658424"/>
                  <a:gd name="connsiteY3" fmla="*/ 474648 h 477010"/>
                  <a:gd name="connsiteX4" fmla="*/ 0 w 658424"/>
                  <a:gd name="connsiteY4" fmla="*/ 0 h 477010"/>
                  <a:gd name="connsiteX0" fmla="*/ 0 w 658424"/>
                  <a:gd name="connsiteY0" fmla="*/ 0 h 505769"/>
                  <a:gd name="connsiteX1" fmla="*/ 658424 w 658424"/>
                  <a:gd name="connsiteY1" fmla="*/ 0 h 505769"/>
                  <a:gd name="connsiteX2" fmla="*/ 658424 w 658424"/>
                  <a:gd name="connsiteY2" fmla="*/ 286509 h 505769"/>
                  <a:gd name="connsiteX3" fmla="*/ 2177 w 658424"/>
                  <a:gd name="connsiteY3" fmla="*/ 474648 h 505769"/>
                  <a:gd name="connsiteX4" fmla="*/ 0 w 658424"/>
                  <a:gd name="connsiteY4" fmla="*/ 0 h 505769"/>
                  <a:gd name="connsiteX0" fmla="*/ 0 w 658424"/>
                  <a:gd name="connsiteY0" fmla="*/ 0 h 525981"/>
                  <a:gd name="connsiteX1" fmla="*/ 658424 w 658424"/>
                  <a:gd name="connsiteY1" fmla="*/ 0 h 525981"/>
                  <a:gd name="connsiteX2" fmla="*/ 658424 w 658424"/>
                  <a:gd name="connsiteY2" fmla="*/ 286509 h 525981"/>
                  <a:gd name="connsiteX3" fmla="*/ 2177 w 658424"/>
                  <a:gd name="connsiteY3" fmla="*/ 474648 h 525981"/>
                  <a:gd name="connsiteX4" fmla="*/ 0 w 658424"/>
                  <a:gd name="connsiteY4" fmla="*/ 0 h 525981"/>
                  <a:gd name="connsiteX0" fmla="*/ 0 w 658424"/>
                  <a:gd name="connsiteY0" fmla="*/ 0 h 436868"/>
                  <a:gd name="connsiteX1" fmla="*/ 658424 w 658424"/>
                  <a:gd name="connsiteY1" fmla="*/ 0 h 436868"/>
                  <a:gd name="connsiteX2" fmla="*/ 658424 w 658424"/>
                  <a:gd name="connsiteY2" fmla="*/ 286509 h 436868"/>
                  <a:gd name="connsiteX3" fmla="*/ 2177 w 658424"/>
                  <a:gd name="connsiteY3" fmla="*/ 251233 h 436868"/>
                  <a:gd name="connsiteX4" fmla="*/ 0 w 658424"/>
                  <a:gd name="connsiteY4" fmla="*/ 0 h 436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8424" h="436868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75" name="矩形 74"/>
            <p:cNvSpPr/>
            <p:nvPr/>
          </p:nvSpPr>
          <p:spPr>
            <a:xfrm>
              <a:off x="6547485" y="4008120"/>
              <a:ext cx="2593340" cy="4616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구현 검증 </a:t>
              </a:r>
              <a:r>
                <a:rPr lang="en-US" altLang="ko-KR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(</a:t>
              </a:r>
              <a:r>
                <a:rPr lang="ko-KR" altLang="en-US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소스코드</a:t>
              </a:r>
              <a:r>
                <a:rPr lang="en-US" altLang="ko-KR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)</a:t>
              </a:r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78" name="组合 41"/>
          <p:cNvGrpSpPr>
            <a:grpSpLocks/>
          </p:cNvGrpSpPr>
          <p:nvPr/>
        </p:nvGrpSpPr>
        <p:grpSpPr bwMode="auto">
          <a:xfrm>
            <a:off x="4815205" y="4740910"/>
            <a:ext cx="614045" cy="555625"/>
            <a:chOff x="4815205" y="4740910"/>
            <a:chExt cx="614045" cy="555625"/>
          </a:xfrm>
        </p:grpSpPr>
        <p:grpSp>
          <p:nvGrpSpPr>
            <p:cNvPr id="79" name="组合 35"/>
            <p:cNvGrpSpPr>
              <a:grpSpLocks/>
            </p:cNvGrpSpPr>
            <p:nvPr/>
          </p:nvGrpSpPr>
          <p:grpSpPr bwMode="auto">
            <a:xfrm>
              <a:off x="4815205" y="4743450"/>
              <a:ext cx="614045" cy="553085"/>
              <a:chOff x="4815205" y="4743450"/>
              <a:chExt cx="614045" cy="553085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4853305" y="4742815"/>
                <a:ext cx="574675" cy="553085"/>
              </a:xfrm>
              <a:prstGeom prst="rect">
                <a:avLst/>
              </a:prstGeom>
              <a:solidFill>
                <a:srgbClr val="C00000">
                  <a:alpha val="89000"/>
                </a:srgb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82" name="矩形 34"/>
              <p:cNvSpPr/>
              <p:nvPr/>
            </p:nvSpPr>
            <p:spPr>
              <a:xfrm>
                <a:off x="4815205" y="4752975"/>
                <a:ext cx="614045" cy="241935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393753"/>
                  <a:gd name="connsiteX1" fmla="*/ 658424 w 658424"/>
                  <a:gd name="connsiteY1" fmla="*/ 0 h 393753"/>
                  <a:gd name="connsiteX2" fmla="*/ 658424 w 658424"/>
                  <a:gd name="connsiteY2" fmla="*/ 286509 h 393753"/>
                  <a:gd name="connsiteX3" fmla="*/ 0 w 658424"/>
                  <a:gd name="connsiteY3" fmla="*/ 286509 h 393753"/>
                  <a:gd name="connsiteX4" fmla="*/ 0 w 658424"/>
                  <a:gd name="connsiteY4" fmla="*/ 0 h 393753"/>
                  <a:gd name="connsiteX0" fmla="*/ 45292 w 703716"/>
                  <a:gd name="connsiteY0" fmla="*/ 0 h 371837"/>
                  <a:gd name="connsiteX1" fmla="*/ 703716 w 703716"/>
                  <a:gd name="connsiteY1" fmla="*/ 0 h 371837"/>
                  <a:gd name="connsiteX2" fmla="*/ 703716 w 703716"/>
                  <a:gd name="connsiteY2" fmla="*/ 286509 h 371837"/>
                  <a:gd name="connsiteX3" fmla="*/ 0 w 703716"/>
                  <a:gd name="connsiteY3" fmla="*/ 180681 h 371837"/>
                  <a:gd name="connsiteX4" fmla="*/ 45292 w 703716"/>
                  <a:gd name="connsiteY4" fmla="*/ 0 h 3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80" name="文本框 39"/>
            <p:cNvSpPr txBox="1">
              <a:spLocks noChangeArrowheads="1"/>
            </p:cNvSpPr>
            <p:nvPr/>
          </p:nvSpPr>
          <p:spPr bwMode="auto">
            <a:xfrm>
              <a:off x="4865370" y="4740910"/>
              <a:ext cx="551180" cy="523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  <a:ea typeface="时尚中黑简体" pitchFamily="2" charset="-122"/>
                  <a:cs typeface="Arial" panose="020B0604020202020204" pitchFamily="34" charset="0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83" name="组合 42"/>
          <p:cNvGrpSpPr>
            <a:grpSpLocks/>
          </p:cNvGrpSpPr>
          <p:nvPr/>
        </p:nvGrpSpPr>
        <p:grpSpPr bwMode="auto">
          <a:xfrm>
            <a:off x="5703570" y="4742815"/>
            <a:ext cx="3980815" cy="553720"/>
            <a:chOff x="5703570" y="4742815"/>
            <a:chExt cx="3980815" cy="553720"/>
          </a:xfrm>
        </p:grpSpPr>
        <p:grpSp>
          <p:nvGrpSpPr>
            <p:cNvPr id="84" name="组合 36"/>
            <p:cNvGrpSpPr>
              <a:grpSpLocks/>
            </p:cNvGrpSpPr>
            <p:nvPr/>
          </p:nvGrpSpPr>
          <p:grpSpPr bwMode="auto">
            <a:xfrm>
              <a:off x="5703570" y="4742815"/>
              <a:ext cx="3980815" cy="553720"/>
              <a:chOff x="5703570" y="4742815"/>
              <a:chExt cx="3980815" cy="553720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5703570" y="4742815"/>
                <a:ext cx="3975100" cy="553085"/>
              </a:xfrm>
              <a:prstGeom prst="rect">
                <a:avLst/>
              </a:prstGeom>
              <a:solidFill>
                <a:srgbClr val="C00000">
                  <a:alpha val="89000"/>
                </a:srgb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87" name="矩形 34"/>
              <p:cNvSpPr/>
              <p:nvPr/>
            </p:nvSpPr>
            <p:spPr>
              <a:xfrm>
                <a:off x="5709920" y="4752975"/>
                <a:ext cx="3975100" cy="367030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393753"/>
                  <a:gd name="connsiteX1" fmla="*/ 658424 w 658424"/>
                  <a:gd name="connsiteY1" fmla="*/ 0 h 393753"/>
                  <a:gd name="connsiteX2" fmla="*/ 658424 w 658424"/>
                  <a:gd name="connsiteY2" fmla="*/ 286509 h 393753"/>
                  <a:gd name="connsiteX3" fmla="*/ 0 w 658424"/>
                  <a:gd name="connsiteY3" fmla="*/ 286509 h 393753"/>
                  <a:gd name="connsiteX4" fmla="*/ 0 w 658424"/>
                  <a:gd name="connsiteY4" fmla="*/ 0 h 393753"/>
                  <a:gd name="connsiteX0" fmla="*/ 45292 w 703716"/>
                  <a:gd name="connsiteY0" fmla="*/ 0 h 371837"/>
                  <a:gd name="connsiteX1" fmla="*/ 703716 w 703716"/>
                  <a:gd name="connsiteY1" fmla="*/ 0 h 371837"/>
                  <a:gd name="connsiteX2" fmla="*/ 703716 w 703716"/>
                  <a:gd name="connsiteY2" fmla="*/ 286509 h 371837"/>
                  <a:gd name="connsiteX3" fmla="*/ 0 w 703716"/>
                  <a:gd name="connsiteY3" fmla="*/ 180681 h 371837"/>
                  <a:gd name="connsiteX4" fmla="*/ 45292 w 703716"/>
                  <a:gd name="connsiteY4" fmla="*/ 0 h 371837"/>
                  <a:gd name="connsiteX0" fmla="*/ 45292 w 703716"/>
                  <a:gd name="connsiteY0" fmla="*/ 0 h 525639"/>
                  <a:gd name="connsiteX1" fmla="*/ 703716 w 703716"/>
                  <a:gd name="connsiteY1" fmla="*/ 0 h 525639"/>
                  <a:gd name="connsiteX2" fmla="*/ 703716 w 703716"/>
                  <a:gd name="connsiteY2" fmla="*/ 286509 h 525639"/>
                  <a:gd name="connsiteX3" fmla="*/ 0 w 703716"/>
                  <a:gd name="connsiteY3" fmla="*/ 180681 h 525639"/>
                  <a:gd name="connsiteX4" fmla="*/ 45292 w 703716"/>
                  <a:gd name="connsiteY4" fmla="*/ 0 h 525639"/>
                  <a:gd name="connsiteX0" fmla="*/ 45292 w 703716"/>
                  <a:gd name="connsiteY0" fmla="*/ 0 h 286509"/>
                  <a:gd name="connsiteX1" fmla="*/ 703716 w 703716"/>
                  <a:gd name="connsiteY1" fmla="*/ 0 h 286509"/>
                  <a:gd name="connsiteX2" fmla="*/ 703716 w 703716"/>
                  <a:gd name="connsiteY2" fmla="*/ 286509 h 286509"/>
                  <a:gd name="connsiteX3" fmla="*/ 0 w 703716"/>
                  <a:gd name="connsiteY3" fmla="*/ 180681 h 286509"/>
                  <a:gd name="connsiteX4" fmla="*/ 45292 w 703716"/>
                  <a:gd name="connsiteY4" fmla="*/ 0 h 286509"/>
                  <a:gd name="connsiteX0" fmla="*/ 0 w 658424"/>
                  <a:gd name="connsiteY0" fmla="*/ 0 h 474648"/>
                  <a:gd name="connsiteX1" fmla="*/ 658424 w 658424"/>
                  <a:gd name="connsiteY1" fmla="*/ 0 h 474648"/>
                  <a:gd name="connsiteX2" fmla="*/ 658424 w 658424"/>
                  <a:gd name="connsiteY2" fmla="*/ 286509 h 474648"/>
                  <a:gd name="connsiteX3" fmla="*/ 2177 w 658424"/>
                  <a:gd name="connsiteY3" fmla="*/ 474648 h 474648"/>
                  <a:gd name="connsiteX4" fmla="*/ 0 w 658424"/>
                  <a:gd name="connsiteY4" fmla="*/ 0 h 474648"/>
                  <a:gd name="connsiteX0" fmla="*/ 0 w 658424"/>
                  <a:gd name="connsiteY0" fmla="*/ 0 h 474648"/>
                  <a:gd name="connsiteX1" fmla="*/ 658424 w 658424"/>
                  <a:gd name="connsiteY1" fmla="*/ 0 h 474648"/>
                  <a:gd name="connsiteX2" fmla="*/ 658424 w 658424"/>
                  <a:gd name="connsiteY2" fmla="*/ 286509 h 474648"/>
                  <a:gd name="connsiteX3" fmla="*/ 2177 w 658424"/>
                  <a:gd name="connsiteY3" fmla="*/ 474648 h 474648"/>
                  <a:gd name="connsiteX4" fmla="*/ 0 w 658424"/>
                  <a:gd name="connsiteY4" fmla="*/ 0 h 474648"/>
                  <a:gd name="connsiteX0" fmla="*/ 0 w 658424"/>
                  <a:gd name="connsiteY0" fmla="*/ 0 h 478579"/>
                  <a:gd name="connsiteX1" fmla="*/ 658424 w 658424"/>
                  <a:gd name="connsiteY1" fmla="*/ 0 h 478579"/>
                  <a:gd name="connsiteX2" fmla="*/ 658424 w 658424"/>
                  <a:gd name="connsiteY2" fmla="*/ 286509 h 478579"/>
                  <a:gd name="connsiteX3" fmla="*/ 2177 w 658424"/>
                  <a:gd name="connsiteY3" fmla="*/ 474648 h 478579"/>
                  <a:gd name="connsiteX4" fmla="*/ 0 w 658424"/>
                  <a:gd name="connsiteY4" fmla="*/ 0 h 478579"/>
                  <a:gd name="connsiteX0" fmla="*/ 0 w 658424"/>
                  <a:gd name="connsiteY0" fmla="*/ 0 h 477010"/>
                  <a:gd name="connsiteX1" fmla="*/ 658424 w 658424"/>
                  <a:gd name="connsiteY1" fmla="*/ 0 h 477010"/>
                  <a:gd name="connsiteX2" fmla="*/ 658424 w 658424"/>
                  <a:gd name="connsiteY2" fmla="*/ 286509 h 477010"/>
                  <a:gd name="connsiteX3" fmla="*/ 2177 w 658424"/>
                  <a:gd name="connsiteY3" fmla="*/ 474648 h 477010"/>
                  <a:gd name="connsiteX4" fmla="*/ 0 w 658424"/>
                  <a:gd name="connsiteY4" fmla="*/ 0 h 477010"/>
                  <a:gd name="connsiteX0" fmla="*/ 0 w 658424"/>
                  <a:gd name="connsiteY0" fmla="*/ 0 h 505769"/>
                  <a:gd name="connsiteX1" fmla="*/ 658424 w 658424"/>
                  <a:gd name="connsiteY1" fmla="*/ 0 h 505769"/>
                  <a:gd name="connsiteX2" fmla="*/ 658424 w 658424"/>
                  <a:gd name="connsiteY2" fmla="*/ 286509 h 505769"/>
                  <a:gd name="connsiteX3" fmla="*/ 2177 w 658424"/>
                  <a:gd name="connsiteY3" fmla="*/ 474648 h 505769"/>
                  <a:gd name="connsiteX4" fmla="*/ 0 w 658424"/>
                  <a:gd name="connsiteY4" fmla="*/ 0 h 505769"/>
                  <a:gd name="connsiteX0" fmla="*/ 0 w 658424"/>
                  <a:gd name="connsiteY0" fmla="*/ 0 h 525981"/>
                  <a:gd name="connsiteX1" fmla="*/ 658424 w 658424"/>
                  <a:gd name="connsiteY1" fmla="*/ 0 h 525981"/>
                  <a:gd name="connsiteX2" fmla="*/ 658424 w 658424"/>
                  <a:gd name="connsiteY2" fmla="*/ 286509 h 525981"/>
                  <a:gd name="connsiteX3" fmla="*/ 2177 w 658424"/>
                  <a:gd name="connsiteY3" fmla="*/ 474648 h 525981"/>
                  <a:gd name="connsiteX4" fmla="*/ 0 w 658424"/>
                  <a:gd name="connsiteY4" fmla="*/ 0 h 525981"/>
                  <a:gd name="connsiteX0" fmla="*/ 0 w 658424"/>
                  <a:gd name="connsiteY0" fmla="*/ 0 h 436868"/>
                  <a:gd name="connsiteX1" fmla="*/ 658424 w 658424"/>
                  <a:gd name="connsiteY1" fmla="*/ 0 h 436868"/>
                  <a:gd name="connsiteX2" fmla="*/ 658424 w 658424"/>
                  <a:gd name="connsiteY2" fmla="*/ 286509 h 436868"/>
                  <a:gd name="connsiteX3" fmla="*/ 2177 w 658424"/>
                  <a:gd name="connsiteY3" fmla="*/ 251233 h 436868"/>
                  <a:gd name="connsiteX4" fmla="*/ 0 w 658424"/>
                  <a:gd name="connsiteY4" fmla="*/ 0 h 436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8424" h="436868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85" name="矩形 84"/>
            <p:cNvSpPr/>
            <p:nvPr/>
          </p:nvSpPr>
          <p:spPr>
            <a:xfrm>
              <a:off x="6547485" y="4789170"/>
              <a:ext cx="2524125" cy="4616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구현 영상</a:t>
              </a:r>
              <a:r>
                <a:rPr lang="en-US" altLang="ko-KR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 </a:t>
              </a:r>
              <a:r>
                <a:rPr lang="ko-KR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및 설명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46" name="组合 41">
            <a:extLst>
              <a:ext uri="{FF2B5EF4-FFF2-40B4-BE49-F238E27FC236}">
                <a16:creationId xmlns:a16="http://schemas.microsoft.com/office/drawing/2014/main" id="{C79742C8-88A3-4316-96CA-7E5B9F18F446}"/>
              </a:ext>
            </a:extLst>
          </p:cNvPr>
          <p:cNvGrpSpPr>
            <a:grpSpLocks/>
          </p:cNvGrpSpPr>
          <p:nvPr/>
        </p:nvGrpSpPr>
        <p:grpSpPr bwMode="auto">
          <a:xfrm>
            <a:off x="4817110" y="5486400"/>
            <a:ext cx="614045" cy="555625"/>
            <a:chOff x="4817110" y="5486400"/>
            <a:chExt cx="614045" cy="555625"/>
          </a:xfrm>
        </p:grpSpPr>
        <p:grpSp>
          <p:nvGrpSpPr>
            <p:cNvPr id="47" name="组合 35">
              <a:extLst>
                <a:ext uri="{FF2B5EF4-FFF2-40B4-BE49-F238E27FC236}">
                  <a16:creationId xmlns:a16="http://schemas.microsoft.com/office/drawing/2014/main" id="{5FC3C972-E701-4A8E-ABC3-DC9C1A41E6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17110" y="5489575"/>
              <a:ext cx="614045" cy="553085"/>
              <a:chOff x="4817110" y="5489575"/>
              <a:chExt cx="614045" cy="553085"/>
            </a:xfrm>
          </p:grpSpPr>
          <p:sp>
            <p:nvSpPr>
              <p:cNvPr id="50" name="矩形 80">
                <a:extLst>
                  <a:ext uri="{FF2B5EF4-FFF2-40B4-BE49-F238E27FC236}">
                    <a16:creationId xmlns:a16="http://schemas.microsoft.com/office/drawing/2014/main" id="{8464F0FA-9C94-4F0E-815F-7721663A9902}"/>
                  </a:ext>
                </a:extLst>
              </p:cNvPr>
              <p:cNvSpPr/>
              <p:nvPr/>
            </p:nvSpPr>
            <p:spPr>
              <a:xfrm>
                <a:off x="4855210" y="5488940"/>
                <a:ext cx="574675" cy="553085"/>
              </a:xfrm>
              <a:prstGeom prst="rect">
                <a:avLst/>
              </a:prstGeom>
              <a:solidFill>
                <a:srgbClr val="C00000">
                  <a:alpha val="89000"/>
                </a:srgb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51" name="矩形 34">
                <a:extLst>
                  <a:ext uri="{FF2B5EF4-FFF2-40B4-BE49-F238E27FC236}">
                    <a16:creationId xmlns:a16="http://schemas.microsoft.com/office/drawing/2014/main" id="{FAD08F0F-2EC6-4B0C-BFCA-2CEC243C1485}"/>
                  </a:ext>
                </a:extLst>
              </p:cNvPr>
              <p:cNvSpPr/>
              <p:nvPr/>
            </p:nvSpPr>
            <p:spPr>
              <a:xfrm>
                <a:off x="4817110" y="5499100"/>
                <a:ext cx="614045" cy="241935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393753"/>
                  <a:gd name="connsiteX1" fmla="*/ 658424 w 658424"/>
                  <a:gd name="connsiteY1" fmla="*/ 0 h 393753"/>
                  <a:gd name="connsiteX2" fmla="*/ 658424 w 658424"/>
                  <a:gd name="connsiteY2" fmla="*/ 286509 h 393753"/>
                  <a:gd name="connsiteX3" fmla="*/ 0 w 658424"/>
                  <a:gd name="connsiteY3" fmla="*/ 286509 h 393753"/>
                  <a:gd name="connsiteX4" fmla="*/ 0 w 658424"/>
                  <a:gd name="connsiteY4" fmla="*/ 0 h 393753"/>
                  <a:gd name="connsiteX0" fmla="*/ 45292 w 703716"/>
                  <a:gd name="connsiteY0" fmla="*/ 0 h 371837"/>
                  <a:gd name="connsiteX1" fmla="*/ 703716 w 703716"/>
                  <a:gd name="connsiteY1" fmla="*/ 0 h 371837"/>
                  <a:gd name="connsiteX2" fmla="*/ 703716 w 703716"/>
                  <a:gd name="connsiteY2" fmla="*/ 286509 h 371837"/>
                  <a:gd name="connsiteX3" fmla="*/ 0 w 703716"/>
                  <a:gd name="connsiteY3" fmla="*/ 180681 h 371837"/>
                  <a:gd name="connsiteX4" fmla="*/ 45292 w 703716"/>
                  <a:gd name="connsiteY4" fmla="*/ 0 h 3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49" name="文本框 39">
              <a:extLst>
                <a:ext uri="{FF2B5EF4-FFF2-40B4-BE49-F238E27FC236}">
                  <a16:creationId xmlns:a16="http://schemas.microsoft.com/office/drawing/2014/main" id="{D7CB00B1-F765-4587-899B-0744E9F0A1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0925" y="5486400"/>
              <a:ext cx="564515" cy="523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  <a:ea typeface="时尚中黑简体" pitchFamily="2" charset="-122"/>
                  <a:cs typeface="Arial" panose="020B0604020202020204" pitchFamily="34" charset="0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2" name="组合 42">
            <a:extLst>
              <a:ext uri="{FF2B5EF4-FFF2-40B4-BE49-F238E27FC236}">
                <a16:creationId xmlns:a16="http://schemas.microsoft.com/office/drawing/2014/main" id="{C9DA88D3-5E03-426A-B8C0-96D7E124322D}"/>
              </a:ext>
            </a:extLst>
          </p:cNvPr>
          <p:cNvGrpSpPr>
            <a:grpSpLocks/>
          </p:cNvGrpSpPr>
          <p:nvPr/>
        </p:nvGrpSpPr>
        <p:grpSpPr bwMode="auto">
          <a:xfrm>
            <a:off x="5697855" y="5486400"/>
            <a:ext cx="3980815" cy="553720"/>
            <a:chOff x="5697855" y="5486400"/>
            <a:chExt cx="3980815" cy="553720"/>
          </a:xfrm>
        </p:grpSpPr>
        <p:grpSp>
          <p:nvGrpSpPr>
            <p:cNvPr id="53" name="组合 36">
              <a:extLst>
                <a:ext uri="{FF2B5EF4-FFF2-40B4-BE49-F238E27FC236}">
                  <a16:creationId xmlns:a16="http://schemas.microsoft.com/office/drawing/2014/main" id="{BDEC4443-9325-4137-A366-0AC25E3672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97855" y="5486400"/>
              <a:ext cx="3980815" cy="553720"/>
              <a:chOff x="5697855" y="5486400"/>
              <a:chExt cx="3980815" cy="553720"/>
            </a:xfrm>
          </p:grpSpPr>
          <p:sp>
            <p:nvSpPr>
              <p:cNvPr id="55" name="矩形 85">
                <a:extLst>
                  <a:ext uri="{FF2B5EF4-FFF2-40B4-BE49-F238E27FC236}">
                    <a16:creationId xmlns:a16="http://schemas.microsoft.com/office/drawing/2014/main" id="{9C176481-F94F-479A-B8E3-4050C9EB09BC}"/>
                  </a:ext>
                </a:extLst>
              </p:cNvPr>
              <p:cNvSpPr/>
              <p:nvPr/>
            </p:nvSpPr>
            <p:spPr>
              <a:xfrm>
                <a:off x="5697855" y="5487035"/>
                <a:ext cx="3975100" cy="553085"/>
              </a:xfrm>
              <a:prstGeom prst="rect">
                <a:avLst/>
              </a:prstGeom>
              <a:solidFill>
                <a:srgbClr val="C00000">
                  <a:alpha val="89000"/>
                </a:srgb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56" name="矩形 34">
                <a:extLst>
                  <a:ext uri="{FF2B5EF4-FFF2-40B4-BE49-F238E27FC236}">
                    <a16:creationId xmlns:a16="http://schemas.microsoft.com/office/drawing/2014/main" id="{DEF96F75-071D-4E56-8523-D0D058EF19F0}"/>
                  </a:ext>
                </a:extLst>
              </p:cNvPr>
              <p:cNvSpPr/>
              <p:nvPr/>
            </p:nvSpPr>
            <p:spPr>
              <a:xfrm>
                <a:off x="5703570" y="5496560"/>
                <a:ext cx="3975100" cy="367030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410686"/>
                  <a:gd name="connsiteX1" fmla="*/ 658424 w 658424"/>
                  <a:gd name="connsiteY1" fmla="*/ 0 h 410686"/>
                  <a:gd name="connsiteX2" fmla="*/ 658424 w 658424"/>
                  <a:gd name="connsiteY2" fmla="*/ 286509 h 410686"/>
                  <a:gd name="connsiteX3" fmla="*/ 0 w 658424"/>
                  <a:gd name="connsiteY3" fmla="*/ 286509 h 410686"/>
                  <a:gd name="connsiteX4" fmla="*/ 0 w 658424"/>
                  <a:gd name="connsiteY4" fmla="*/ 0 h 410686"/>
                  <a:gd name="connsiteX0" fmla="*/ 0 w 658424"/>
                  <a:gd name="connsiteY0" fmla="*/ 0 h 393753"/>
                  <a:gd name="connsiteX1" fmla="*/ 658424 w 658424"/>
                  <a:gd name="connsiteY1" fmla="*/ 0 h 393753"/>
                  <a:gd name="connsiteX2" fmla="*/ 658424 w 658424"/>
                  <a:gd name="connsiteY2" fmla="*/ 286509 h 393753"/>
                  <a:gd name="connsiteX3" fmla="*/ 0 w 658424"/>
                  <a:gd name="connsiteY3" fmla="*/ 286509 h 393753"/>
                  <a:gd name="connsiteX4" fmla="*/ 0 w 658424"/>
                  <a:gd name="connsiteY4" fmla="*/ 0 h 393753"/>
                  <a:gd name="connsiteX0" fmla="*/ 45292 w 703716"/>
                  <a:gd name="connsiteY0" fmla="*/ 0 h 371837"/>
                  <a:gd name="connsiteX1" fmla="*/ 703716 w 703716"/>
                  <a:gd name="connsiteY1" fmla="*/ 0 h 371837"/>
                  <a:gd name="connsiteX2" fmla="*/ 703716 w 703716"/>
                  <a:gd name="connsiteY2" fmla="*/ 286509 h 371837"/>
                  <a:gd name="connsiteX3" fmla="*/ 0 w 703716"/>
                  <a:gd name="connsiteY3" fmla="*/ 180681 h 371837"/>
                  <a:gd name="connsiteX4" fmla="*/ 45292 w 703716"/>
                  <a:gd name="connsiteY4" fmla="*/ 0 h 371837"/>
                  <a:gd name="connsiteX0" fmla="*/ 45292 w 703716"/>
                  <a:gd name="connsiteY0" fmla="*/ 0 h 525639"/>
                  <a:gd name="connsiteX1" fmla="*/ 703716 w 703716"/>
                  <a:gd name="connsiteY1" fmla="*/ 0 h 525639"/>
                  <a:gd name="connsiteX2" fmla="*/ 703716 w 703716"/>
                  <a:gd name="connsiteY2" fmla="*/ 286509 h 525639"/>
                  <a:gd name="connsiteX3" fmla="*/ 0 w 703716"/>
                  <a:gd name="connsiteY3" fmla="*/ 180681 h 525639"/>
                  <a:gd name="connsiteX4" fmla="*/ 45292 w 703716"/>
                  <a:gd name="connsiteY4" fmla="*/ 0 h 525639"/>
                  <a:gd name="connsiteX0" fmla="*/ 45292 w 703716"/>
                  <a:gd name="connsiteY0" fmla="*/ 0 h 286509"/>
                  <a:gd name="connsiteX1" fmla="*/ 703716 w 703716"/>
                  <a:gd name="connsiteY1" fmla="*/ 0 h 286509"/>
                  <a:gd name="connsiteX2" fmla="*/ 703716 w 703716"/>
                  <a:gd name="connsiteY2" fmla="*/ 286509 h 286509"/>
                  <a:gd name="connsiteX3" fmla="*/ 0 w 703716"/>
                  <a:gd name="connsiteY3" fmla="*/ 180681 h 286509"/>
                  <a:gd name="connsiteX4" fmla="*/ 45292 w 703716"/>
                  <a:gd name="connsiteY4" fmla="*/ 0 h 286509"/>
                  <a:gd name="connsiteX0" fmla="*/ 0 w 658424"/>
                  <a:gd name="connsiteY0" fmla="*/ 0 h 474648"/>
                  <a:gd name="connsiteX1" fmla="*/ 658424 w 658424"/>
                  <a:gd name="connsiteY1" fmla="*/ 0 h 474648"/>
                  <a:gd name="connsiteX2" fmla="*/ 658424 w 658424"/>
                  <a:gd name="connsiteY2" fmla="*/ 286509 h 474648"/>
                  <a:gd name="connsiteX3" fmla="*/ 2177 w 658424"/>
                  <a:gd name="connsiteY3" fmla="*/ 474648 h 474648"/>
                  <a:gd name="connsiteX4" fmla="*/ 0 w 658424"/>
                  <a:gd name="connsiteY4" fmla="*/ 0 h 474648"/>
                  <a:gd name="connsiteX0" fmla="*/ 0 w 658424"/>
                  <a:gd name="connsiteY0" fmla="*/ 0 h 474648"/>
                  <a:gd name="connsiteX1" fmla="*/ 658424 w 658424"/>
                  <a:gd name="connsiteY1" fmla="*/ 0 h 474648"/>
                  <a:gd name="connsiteX2" fmla="*/ 658424 w 658424"/>
                  <a:gd name="connsiteY2" fmla="*/ 286509 h 474648"/>
                  <a:gd name="connsiteX3" fmla="*/ 2177 w 658424"/>
                  <a:gd name="connsiteY3" fmla="*/ 474648 h 474648"/>
                  <a:gd name="connsiteX4" fmla="*/ 0 w 658424"/>
                  <a:gd name="connsiteY4" fmla="*/ 0 h 474648"/>
                  <a:gd name="connsiteX0" fmla="*/ 0 w 658424"/>
                  <a:gd name="connsiteY0" fmla="*/ 0 h 478579"/>
                  <a:gd name="connsiteX1" fmla="*/ 658424 w 658424"/>
                  <a:gd name="connsiteY1" fmla="*/ 0 h 478579"/>
                  <a:gd name="connsiteX2" fmla="*/ 658424 w 658424"/>
                  <a:gd name="connsiteY2" fmla="*/ 286509 h 478579"/>
                  <a:gd name="connsiteX3" fmla="*/ 2177 w 658424"/>
                  <a:gd name="connsiteY3" fmla="*/ 474648 h 478579"/>
                  <a:gd name="connsiteX4" fmla="*/ 0 w 658424"/>
                  <a:gd name="connsiteY4" fmla="*/ 0 h 478579"/>
                  <a:gd name="connsiteX0" fmla="*/ 0 w 658424"/>
                  <a:gd name="connsiteY0" fmla="*/ 0 h 477010"/>
                  <a:gd name="connsiteX1" fmla="*/ 658424 w 658424"/>
                  <a:gd name="connsiteY1" fmla="*/ 0 h 477010"/>
                  <a:gd name="connsiteX2" fmla="*/ 658424 w 658424"/>
                  <a:gd name="connsiteY2" fmla="*/ 286509 h 477010"/>
                  <a:gd name="connsiteX3" fmla="*/ 2177 w 658424"/>
                  <a:gd name="connsiteY3" fmla="*/ 474648 h 477010"/>
                  <a:gd name="connsiteX4" fmla="*/ 0 w 658424"/>
                  <a:gd name="connsiteY4" fmla="*/ 0 h 477010"/>
                  <a:gd name="connsiteX0" fmla="*/ 0 w 658424"/>
                  <a:gd name="connsiteY0" fmla="*/ 0 h 505769"/>
                  <a:gd name="connsiteX1" fmla="*/ 658424 w 658424"/>
                  <a:gd name="connsiteY1" fmla="*/ 0 h 505769"/>
                  <a:gd name="connsiteX2" fmla="*/ 658424 w 658424"/>
                  <a:gd name="connsiteY2" fmla="*/ 286509 h 505769"/>
                  <a:gd name="connsiteX3" fmla="*/ 2177 w 658424"/>
                  <a:gd name="connsiteY3" fmla="*/ 474648 h 505769"/>
                  <a:gd name="connsiteX4" fmla="*/ 0 w 658424"/>
                  <a:gd name="connsiteY4" fmla="*/ 0 h 505769"/>
                  <a:gd name="connsiteX0" fmla="*/ 0 w 658424"/>
                  <a:gd name="connsiteY0" fmla="*/ 0 h 525981"/>
                  <a:gd name="connsiteX1" fmla="*/ 658424 w 658424"/>
                  <a:gd name="connsiteY1" fmla="*/ 0 h 525981"/>
                  <a:gd name="connsiteX2" fmla="*/ 658424 w 658424"/>
                  <a:gd name="connsiteY2" fmla="*/ 286509 h 525981"/>
                  <a:gd name="connsiteX3" fmla="*/ 2177 w 658424"/>
                  <a:gd name="connsiteY3" fmla="*/ 474648 h 525981"/>
                  <a:gd name="connsiteX4" fmla="*/ 0 w 658424"/>
                  <a:gd name="connsiteY4" fmla="*/ 0 h 525981"/>
                  <a:gd name="connsiteX0" fmla="*/ 0 w 658424"/>
                  <a:gd name="connsiteY0" fmla="*/ 0 h 436868"/>
                  <a:gd name="connsiteX1" fmla="*/ 658424 w 658424"/>
                  <a:gd name="connsiteY1" fmla="*/ 0 h 436868"/>
                  <a:gd name="connsiteX2" fmla="*/ 658424 w 658424"/>
                  <a:gd name="connsiteY2" fmla="*/ 286509 h 436868"/>
                  <a:gd name="connsiteX3" fmla="*/ 2177 w 658424"/>
                  <a:gd name="connsiteY3" fmla="*/ 251233 h 436868"/>
                  <a:gd name="connsiteX4" fmla="*/ 0 w 658424"/>
                  <a:gd name="connsiteY4" fmla="*/ 0 h 436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8424" h="436868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54" name="矩形 84">
              <a:extLst>
                <a:ext uri="{FF2B5EF4-FFF2-40B4-BE49-F238E27FC236}">
                  <a16:creationId xmlns:a16="http://schemas.microsoft.com/office/drawing/2014/main" id="{CE9D50FF-080F-4837-9D1A-B747000633EF}"/>
                </a:ext>
              </a:extLst>
            </p:cNvPr>
            <p:cNvSpPr/>
            <p:nvPr/>
          </p:nvSpPr>
          <p:spPr>
            <a:xfrm>
              <a:off x="6541135" y="5532755"/>
              <a:ext cx="2732405" cy="4616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dirty="0" err="1">
                  <a:solidFill>
                    <a:schemeClr val="bg1"/>
                  </a:solidFill>
                  <a:ea typeface="微软雅黑" panose="020B0503020204020204" pitchFamily="34" charset="-122"/>
                </a:rPr>
                <a:t>느낀점</a:t>
              </a:r>
              <a:r>
                <a:rPr lang="ko-KR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 </a:t>
              </a:r>
              <a:r>
                <a:rPr lang="en-US" altLang="ko-KR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&amp;</a:t>
              </a:r>
              <a:r>
                <a:rPr lang="ko-KR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 개선 방향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236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1896"/>
          <p:cNvSpPr/>
          <p:nvPr/>
        </p:nvSpPr>
        <p:spPr>
          <a:xfrm>
            <a:off x="8479790" y="4850765"/>
            <a:ext cx="2727325" cy="536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p14="http://schemas.microsoft.com/office/powerpoint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ko-KR" altLang="en-US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노력만큼 중요한 기술은 없는 것 같다</a:t>
            </a:r>
            <a:r>
              <a:rPr lang="en-US" altLang="ko-KR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. </a:t>
            </a:r>
            <a:r>
              <a:rPr lang="ko-KR" altLang="en-US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더 잘하고 싶다는 욕심도 생기지만 이미 지금 발표하고 있는게 함정</a:t>
            </a:r>
            <a:r>
              <a:rPr lang="en-US" altLang="ko-KR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….</a:t>
            </a:r>
            <a:endParaRPr lang="zh-CN" altLang="en-US" sz="10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0" name="Shape 1897"/>
          <p:cNvSpPr/>
          <p:nvPr/>
        </p:nvSpPr>
        <p:spPr>
          <a:xfrm>
            <a:off x="1591945" y="3526790"/>
            <a:ext cx="2713355" cy="536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p14="http://schemas.microsoft.com/office/powerpoint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>
            <a:lvl1pPr algn="r"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ko-KR" altLang="en-US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멋진 아이디어와 훌륭한 디자인 구현이 가능하다면 충분히 멋진 어플을 만들 수 있겠다는 느낌을 많이 받았다</a:t>
            </a:r>
            <a:r>
              <a:rPr lang="en-US" altLang="ko-KR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.</a:t>
            </a:r>
            <a:r>
              <a:rPr lang="en-US" altLang="zh-CN" sz="1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.</a:t>
            </a:r>
            <a:endParaRPr lang="zh-CN" alt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2" name="Shape 1899"/>
          <p:cNvSpPr/>
          <p:nvPr/>
        </p:nvSpPr>
        <p:spPr>
          <a:xfrm>
            <a:off x="3324225" y="4628515"/>
            <a:ext cx="5269865" cy="12128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557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8043" y="0"/>
                </a:lnTo>
                <a:lnTo>
                  <a:pt x="3557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26788" tIns="26788" rIns="26788" bIns="26788" anchor="ctr"/>
          <a:lstStyle/>
          <a:p>
            <a:pPr algn="ctr">
              <a:lnSpc>
                <a:spcPct val="120000"/>
              </a:lnSpc>
            </a:pPr>
            <a:r>
              <a:rPr lang="ko-KR" altLang="en-US" sz="184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머리칼 빠지는 노력 </a:t>
            </a:r>
            <a:r>
              <a:rPr lang="en-US" altLang="ko-KR" sz="184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| </a:t>
            </a:r>
            <a:r>
              <a:rPr lang="ko-KR" altLang="en-US" sz="184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시간 투자</a:t>
            </a:r>
            <a:endParaRPr sz="1846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Shape 1900"/>
          <p:cNvSpPr/>
          <p:nvPr/>
        </p:nvSpPr>
        <p:spPr>
          <a:xfrm>
            <a:off x="4190365" y="3403600"/>
            <a:ext cx="3538220" cy="12249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47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6251" y="0"/>
                </a:lnTo>
                <a:lnTo>
                  <a:pt x="5347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6788" tIns="26788" rIns="26788" bIns="26788" anchor="ctr"/>
          <a:lstStyle/>
          <a:p>
            <a:pPr>
              <a:lnSpc>
                <a:spcPct val="120000"/>
              </a:lnSpc>
            </a:pPr>
            <a:endParaRPr sz="1846"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Shape 1901"/>
          <p:cNvSpPr/>
          <p:nvPr/>
        </p:nvSpPr>
        <p:spPr>
          <a:xfrm>
            <a:off x="5067935" y="2150110"/>
            <a:ext cx="1782445" cy="12471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8183" y="5234"/>
                </a:lnTo>
                <a:lnTo>
                  <a:pt x="8190" y="5234"/>
                </a:lnTo>
                <a:lnTo>
                  <a:pt x="0" y="21600"/>
                </a:lnTo>
                <a:lnTo>
                  <a:pt x="21600" y="21600"/>
                </a:lnTo>
                <a:lnTo>
                  <a:pt x="13410" y="5234"/>
                </a:lnTo>
                <a:lnTo>
                  <a:pt x="13417" y="5234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6788" tIns="26788" rIns="26788" bIns="26788" anchor="ctr"/>
          <a:lstStyle/>
          <a:p>
            <a:pPr>
              <a:lnSpc>
                <a:spcPct val="120000"/>
              </a:lnSpc>
            </a:pPr>
            <a:endParaRPr sz="1846"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0" y="5359400"/>
            <a:ext cx="1628775" cy="25908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1400">
                <a:solidFill>
                  <a:srgbClr val="FCFCFC"/>
                </a:solidFill>
                <a:latin typeface="+mn-ea"/>
                <a:ea typeface="+mn-ea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rgbClr val="FCFCFC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20" name="Text Placeholder 3"/>
          <p:cNvSpPr txBox="1">
            <a:spLocks/>
          </p:cNvSpPr>
          <p:nvPr/>
        </p:nvSpPr>
        <p:spPr>
          <a:xfrm>
            <a:off x="5537835" y="2908935"/>
            <a:ext cx="842645" cy="23431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ko-KR" altLang="en-US" sz="1400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가능성</a:t>
            </a:r>
            <a:endParaRPr lang="id-ID" sz="1400" dirty="0">
              <a:solidFill>
                <a:srgbClr val="FCFCFC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Text Placeholder 3"/>
          <p:cNvSpPr txBox="1">
            <a:spLocks/>
          </p:cNvSpPr>
          <p:nvPr/>
        </p:nvSpPr>
        <p:spPr>
          <a:xfrm>
            <a:off x="5170805" y="3898900"/>
            <a:ext cx="1577340" cy="23431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ko-KR" altLang="en-US" sz="1400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 아이디어 </a:t>
            </a:r>
            <a:r>
              <a:rPr lang="en-US" altLang="ko-KR" sz="1400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&amp; </a:t>
            </a:r>
            <a:r>
              <a:rPr lang="ko-KR" altLang="en-US" sz="1400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디자인</a:t>
            </a:r>
            <a:endParaRPr lang="id-ID" sz="1400" dirty="0">
              <a:solidFill>
                <a:srgbClr val="FCFCFC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Shape 1896"/>
          <p:cNvSpPr/>
          <p:nvPr/>
        </p:nvSpPr>
        <p:spPr>
          <a:xfrm>
            <a:off x="6748145" y="2282190"/>
            <a:ext cx="2727325" cy="536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p14="http://schemas.microsoft.com/office/powerpoint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ko-KR" altLang="en-US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개발 환경</a:t>
            </a:r>
            <a:r>
              <a:rPr lang="en-US" altLang="ko-KR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기술의 제한 등이 있겠지만 어플을 개발하는 데에 있어 구현가능한 아이템은 무한한 것 같다</a:t>
            </a:r>
            <a:r>
              <a:rPr lang="en-US" altLang="ko-KR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.</a:t>
            </a:r>
            <a:endParaRPr lang="zh-CN" altLang="en-US" sz="10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2745" y="361950"/>
            <a:ext cx="2176145" cy="774700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느낀 점</a:t>
            </a:r>
            <a:endParaRPr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defTabSz="964278"/>
            <a:endParaRPr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defTabSz="964278"/>
            <a:r>
              <a:rPr lang="ko-KR" altLang="en-US" sz="18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이 거 레 알 </a:t>
            </a:r>
            <a:r>
              <a:rPr lang="en-US" altLang="ko-KR" sz="1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GRAPH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272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8417295" y="2461155"/>
            <a:ext cx="2532062" cy="3536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ko-KR" altLang="en-US" sz="1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보안 관련된 시스템</a:t>
            </a:r>
            <a:r>
              <a:rPr lang="ko-KR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을 통해 예약</a:t>
            </a:r>
            <a:r>
              <a:rPr lang="en-US" altLang="ko-KR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, </a:t>
            </a:r>
            <a:r>
              <a:rPr lang="ko-KR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결제</a:t>
            </a:r>
            <a:r>
              <a:rPr lang="en-US" altLang="ko-KR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, </a:t>
            </a:r>
            <a:r>
              <a:rPr lang="ko-KR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보안 시스템 추가</a:t>
            </a:r>
            <a:endParaRPr lang="en-AU" sz="1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900574" y="2146942"/>
            <a:ext cx="4346894" cy="1933608"/>
            <a:chOff x="3031241" y="2222477"/>
            <a:chExt cx="4121726" cy="1833447"/>
          </a:xfrm>
        </p:grpSpPr>
        <p:grpSp>
          <p:nvGrpSpPr>
            <p:cNvPr id="15" name="Group 14"/>
            <p:cNvGrpSpPr/>
            <p:nvPr/>
          </p:nvGrpSpPr>
          <p:grpSpPr>
            <a:xfrm flipH="1">
              <a:off x="3031241" y="2222477"/>
              <a:ext cx="4121726" cy="1833447"/>
              <a:chOff x="3876268" y="1741695"/>
              <a:chExt cx="4404882" cy="1959402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3876268" y="1741695"/>
                <a:ext cx="4404882" cy="1959402"/>
                <a:chOff x="3237996" y="1785939"/>
                <a:chExt cx="4404882" cy="1959402"/>
              </a:xfrm>
            </p:grpSpPr>
            <p:sp>
              <p:nvSpPr>
                <p:cNvPr id="38" name="Rectangle 34"/>
                <p:cNvSpPr>
                  <a:spLocks noChangeArrowheads="1"/>
                </p:cNvSpPr>
                <p:nvPr/>
              </p:nvSpPr>
              <p:spPr bwMode="auto">
                <a:xfrm flipH="1">
                  <a:off x="3767775" y="1785939"/>
                  <a:ext cx="1639995" cy="103529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Rectangle 38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589676"/>
                  <a:ext cx="1244287" cy="15566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0" name="Freeform 42"/>
                <p:cNvSpPr>
                  <a:spLocks/>
                </p:cNvSpPr>
                <p:nvPr/>
              </p:nvSpPr>
              <p:spPr bwMode="auto">
                <a:xfrm flipH="1">
                  <a:off x="5407769" y="1785939"/>
                  <a:ext cx="990821" cy="1959402"/>
                </a:xfrm>
                <a:custGeom>
                  <a:avLst/>
                  <a:gdLst>
                    <a:gd name="T0" fmla="*/ 0 w 401"/>
                    <a:gd name="T1" fmla="*/ 730 h 793"/>
                    <a:gd name="T2" fmla="*/ 401 w 401"/>
                    <a:gd name="T3" fmla="*/ 0 h 793"/>
                    <a:gd name="T4" fmla="*/ 401 w 401"/>
                    <a:gd name="T5" fmla="*/ 419 h 793"/>
                    <a:gd name="T6" fmla="*/ 0 w 401"/>
                    <a:gd name="T7" fmla="*/ 793 h 793"/>
                    <a:gd name="T8" fmla="*/ 0 w 401"/>
                    <a:gd name="T9" fmla="*/ 730 h 7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3">
                      <a:moveTo>
                        <a:pt x="0" y="730"/>
                      </a:moveTo>
                      <a:lnTo>
                        <a:pt x="401" y="0"/>
                      </a:lnTo>
                      <a:lnTo>
                        <a:pt x="401" y="419"/>
                      </a:lnTo>
                      <a:lnTo>
                        <a:pt x="0" y="793"/>
                      </a:lnTo>
                      <a:lnTo>
                        <a:pt x="0" y="73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3237996" y="1785939"/>
                  <a:ext cx="1035295" cy="1035295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6" name="Oval 35"/>
              <p:cNvSpPr/>
              <p:nvPr/>
            </p:nvSpPr>
            <p:spPr>
              <a:xfrm>
                <a:off x="3989228" y="1851755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 dirty="0">
                  <a:solidFill>
                    <a:srgbClr val="F23B48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9" name="Shape 2102"/>
            <p:cNvSpPr/>
            <p:nvPr/>
          </p:nvSpPr>
          <p:spPr>
            <a:xfrm>
              <a:off x="6432083" y="2522136"/>
              <a:ext cx="473021" cy="37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43" y="10800"/>
                  </a:moveTo>
                  <a:cubicBezTo>
                    <a:pt x="17065" y="10800"/>
                    <a:pt x="16800" y="11898"/>
                    <a:pt x="16709" y="12419"/>
                  </a:cubicBezTo>
                  <a:cubicBezTo>
                    <a:pt x="16115" y="15817"/>
                    <a:pt x="13696" y="18359"/>
                    <a:pt x="10800" y="18359"/>
                  </a:cubicBezTo>
                  <a:cubicBezTo>
                    <a:pt x="9130" y="18359"/>
                    <a:pt x="7618" y="17514"/>
                    <a:pt x="6524" y="16146"/>
                  </a:cubicBezTo>
                  <a:cubicBezTo>
                    <a:pt x="6018" y="15513"/>
                    <a:pt x="5198" y="15513"/>
                    <a:pt x="4691" y="16146"/>
                  </a:cubicBezTo>
                  <a:cubicBezTo>
                    <a:pt x="4185" y="16779"/>
                    <a:pt x="4185" y="17804"/>
                    <a:pt x="4691" y="18437"/>
                  </a:cubicBezTo>
                  <a:cubicBezTo>
                    <a:pt x="6255" y="20391"/>
                    <a:pt x="8415" y="21600"/>
                    <a:pt x="10800" y="21600"/>
                  </a:cubicBezTo>
                  <a:cubicBezTo>
                    <a:pt x="14669" y="21600"/>
                    <a:pt x="17943" y="18421"/>
                    <a:pt x="19043" y="14039"/>
                  </a:cubicBezTo>
                  <a:lnTo>
                    <a:pt x="21600" y="14039"/>
                  </a:lnTo>
                  <a:lnTo>
                    <a:pt x="21600" y="10800"/>
                  </a:lnTo>
                  <a:cubicBezTo>
                    <a:pt x="21600" y="10800"/>
                    <a:pt x="18143" y="10800"/>
                    <a:pt x="18143" y="10800"/>
                  </a:cubicBezTo>
                  <a:close/>
                  <a:moveTo>
                    <a:pt x="4891" y="9180"/>
                  </a:moveTo>
                  <a:cubicBezTo>
                    <a:pt x="5484" y="5783"/>
                    <a:pt x="7904" y="3240"/>
                    <a:pt x="10800" y="3240"/>
                  </a:cubicBezTo>
                  <a:cubicBezTo>
                    <a:pt x="12470" y="3240"/>
                    <a:pt x="13982" y="4086"/>
                    <a:pt x="15076" y="5454"/>
                  </a:cubicBezTo>
                  <a:cubicBezTo>
                    <a:pt x="15582" y="6086"/>
                    <a:pt x="16404" y="6086"/>
                    <a:pt x="16909" y="5454"/>
                  </a:cubicBezTo>
                  <a:cubicBezTo>
                    <a:pt x="17415" y="4821"/>
                    <a:pt x="17415" y="3796"/>
                    <a:pt x="16909" y="3163"/>
                  </a:cubicBezTo>
                  <a:cubicBezTo>
                    <a:pt x="15346" y="1209"/>
                    <a:pt x="13186" y="0"/>
                    <a:pt x="10800" y="0"/>
                  </a:cubicBezTo>
                  <a:cubicBezTo>
                    <a:pt x="6931" y="0"/>
                    <a:pt x="3658" y="3178"/>
                    <a:pt x="2557" y="7560"/>
                  </a:cubicBezTo>
                  <a:lnTo>
                    <a:pt x="0" y="7560"/>
                  </a:lnTo>
                  <a:lnTo>
                    <a:pt x="0" y="10800"/>
                  </a:lnTo>
                  <a:lnTo>
                    <a:pt x="3457" y="10800"/>
                  </a:lnTo>
                  <a:cubicBezTo>
                    <a:pt x="4535" y="10800"/>
                    <a:pt x="4800" y="9702"/>
                    <a:pt x="4891" y="9180"/>
                  </a:cubicBezTo>
                  <a:close/>
                  <a:moveTo>
                    <a:pt x="7343" y="10800"/>
                  </a:moveTo>
                  <a:cubicBezTo>
                    <a:pt x="7343" y="13185"/>
                    <a:pt x="8891" y="15120"/>
                    <a:pt x="10800" y="15120"/>
                  </a:cubicBezTo>
                  <a:cubicBezTo>
                    <a:pt x="12709" y="15120"/>
                    <a:pt x="14255" y="13185"/>
                    <a:pt x="14255" y="10800"/>
                  </a:cubicBezTo>
                  <a:cubicBezTo>
                    <a:pt x="14255" y="8415"/>
                    <a:pt x="12709" y="6480"/>
                    <a:pt x="10800" y="6480"/>
                  </a:cubicBezTo>
                  <a:cubicBezTo>
                    <a:pt x="8891" y="6480"/>
                    <a:pt x="7343" y="8415"/>
                    <a:pt x="7343" y="108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900574" y="3212499"/>
            <a:ext cx="4346894" cy="1033861"/>
            <a:chOff x="3031241" y="3232838"/>
            <a:chExt cx="4121726" cy="980307"/>
          </a:xfrm>
        </p:grpSpPr>
        <p:grpSp>
          <p:nvGrpSpPr>
            <p:cNvPr id="14" name="Group 13"/>
            <p:cNvGrpSpPr/>
            <p:nvPr/>
          </p:nvGrpSpPr>
          <p:grpSpPr>
            <a:xfrm flipH="1">
              <a:off x="3031241" y="3232838"/>
              <a:ext cx="4121726" cy="980307"/>
              <a:chOff x="3876268" y="2821466"/>
              <a:chExt cx="4404882" cy="1047652"/>
            </a:xfrm>
          </p:grpSpPr>
          <p:grpSp>
            <p:nvGrpSpPr>
              <p:cNvPr id="42" name="Group 41"/>
              <p:cNvGrpSpPr/>
              <p:nvPr/>
            </p:nvGrpSpPr>
            <p:grpSpPr>
              <a:xfrm>
                <a:off x="3876268" y="2821466"/>
                <a:ext cx="4404882" cy="1047652"/>
                <a:chOff x="3237996" y="2865710"/>
                <a:chExt cx="4404882" cy="1047652"/>
              </a:xfrm>
            </p:grpSpPr>
            <p:sp>
              <p:nvSpPr>
                <p:cNvPr id="48" name="Rectangle 35"/>
                <p:cNvSpPr>
                  <a:spLocks noChangeArrowheads="1"/>
                </p:cNvSpPr>
                <p:nvPr/>
              </p:nvSpPr>
              <p:spPr bwMode="auto">
                <a:xfrm flipH="1">
                  <a:off x="3767775" y="2865710"/>
                  <a:ext cx="1639995" cy="103282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9" name="Rectangle 39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757697"/>
                  <a:ext cx="1244287" cy="15566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0" name="Freeform 43"/>
                <p:cNvSpPr>
                  <a:spLocks/>
                </p:cNvSpPr>
                <p:nvPr/>
              </p:nvSpPr>
              <p:spPr bwMode="auto">
                <a:xfrm flipH="1">
                  <a:off x="5407769" y="2865710"/>
                  <a:ext cx="990821" cy="1047650"/>
                </a:xfrm>
                <a:custGeom>
                  <a:avLst/>
                  <a:gdLst>
                    <a:gd name="T0" fmla="*/ 0 w 401"/>
                    <a:gd name="T1" fmla="*/ 361 h 424"/>
                    <a:gd name="T2" fmla="*/ 401 w 401"/>
                    <a:gd name="T3" fmla="*/ 0 h 424"/>
                    <a:gd name="T4" fmla="*/ 401 w 401"/>
                    <a:gd name="T5" fmla="*/ 418 h 424"/>
                    <a:gd name="T6" fmla="*/ 0 w 401"/>
                    <a:gd name="T7" fmla="*/ 424 h 424"/>
                    <a:gd name="T8" fmla="*/ 0 w 401"/>
                    <a:gd name="T9" fmla="*/ 361 h 4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4">
                      <a:moveTo>
                        <a:pt x="0" y="361"/>
                      </a:moveTo>
                      <a:lnTo>
                        <a:pt x="401" y="0"/>
                      </a:lnTo>
                      <a:lnTo>
                        <a:pt x="401" y="418"/>
                      </a:lnTo>
                      <a:lnTo>
                        <a:pt x="0" y="424"/>
                      </a:lnTo>
                      <a:lnTo>
                        <a:pt x="0" y="36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3237996" y="2866143"/>
                  <a:ext cx="1035295" cy="1035295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44" name="Oval 43"/>
              <p:cNvSpPr/>
              <p:nvPr/>
            </p:nvSpPr>
            <p:spPr>
              <a:xfrm>
                <a:off x="3989228" y="2931239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 dirty="0">
                  <a:solidFill>
                    <a:srgbClr val="FFC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0" name="Freeform 28"/>
            <p:cNvSpPr>
              <a:spLocks/>
            </p:cNvSpPr>
            <p:nvPr/>
          </p:nvSpPr>
          <p:spPr bwMode="auto">
            <a:xfrm>
              <a:off x="6529452" y="3525293"/>
              <a:ext cx="278281" cy="392275"/>
            </a:xfrm>
            <a:custGeom>
              <a:avLst/>
              <a:gdLst>
                <a:gd name="T0" fmla="*/ 274 w 281"/>
                <a:gd name="T1" fmla="*/ 106 h 396"/>
                <a:gd name="T2" fmla="*/ 94 w 281"/>
                <a:gd name="T3" fmla="*/ 13 h 396"/>
                <a:gd name="T4" fmla="*/ 7 w 281"/>
                <a:gd name="T5" fmla="*/ 47 h 396"/>
                <a:gd name="T6" fmla="*/ 1 w 281"/>
                <a:gd name="T7" fmla="*/ 68 h 396"/>
                <a:gd name="T8" fmla="*/ 3 w 281"/>
                <a:gd name="T9" fmla="*/ 278 h 396"/>
                <a:gd name="T10" fmla="*/ 14 w 281"/>
                <a:gd name="T11" fmla="*/ 291 h 396"/>
                <a:gd name="T12" fmla="*/ 179 w 281"/>
                <a:gd name="T13" fmla="*/ 394 h 396"/>
                <a:gd name="T14" fmla="*/ 187 w 281"/>
                <a:gd name="T15" fmla="*/ 396 h 396"/>
                <a:gd name="T16" fmla="*/ 193 w 281"/>
                <a:gd name="T17" fmla="*/ 395 h 396"/>
                <a:gd name="T18" fmla="*/ 201 w 281"/>
                <a:gd name="T19" fmla="*/ 384 h 396"/>
                <a:gd name="T20" fmla="*/ 201 w 281"/>
                <a:gd name="T21" fmla="*/ 164 h 396"/>
                <a:gd name="T22" fmla="*/ 194 w 281"/>
                <a:gd name="T23" fmla="*/ 152 h 396"/>
                <a:gd name="T24" fmla="*/ 30 w 281"/>
                <a:gd name="T25" fmla="*/ 61 h 396"/>
                <a:gd name="T26" fmla="*/ 53 w 281"/>
                <a:gd name="T27" fmla="*/ 43 h 396"/>
                <a:gd name="T28" fmla="*/ 80 w 281"/>
                <a:gd name="T29" fmla="*/ 39 h 396"/>
                <a:gd name="T30" fmla="*/ 242 w 281"/>
                <a:gd name="T31" fmla="*/ 126 h 396"/>
                <a:gd name="T32" fmla="*/ 246 w 281"/>
                <a:gd name="T33" fmla="*/ 133 h 396"/>
                <a:gd name="T34" fmla="*/ 246 w 281"/>
                <a:gd name="T35" fmla="*/ 342 h 396"/>
                <a:gd name="T36" fmla="*/ 265 w 281"/>
                <a:gd name="T37" fmla="*/ 356 h 396"/>
                <a:gd name="T38" fmla="*/ 281 w 281"/>
                <a:gd name="T39" fmla="*/ 342 h 396"/>
                <a:gd name="T40" fmla="*/ 281 w 281"/>
                <a:gd name="T41" fmla="*/ 117 h 396"/>
                <a:gd name="T42" fmla="*/ 274 w 281"/>
                <a:gd name="T43" fmla="*/ 10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1" h="396">
                  <a:moveTo>
                    <a:pt x="274" y="106"/>
                  </a:moveTo>
                  <a:cubicBezTo>
                    <a:pt x="94" y="13"/>
                    <a:pt x="94" y="13"/>
                    <a:pt x="94" y="13"/>
                  </a:cubicBezTo>
                  <a:cubicBezTo>
                    <a:pt x="69" y="0"/>
                    <a:pt x="21" y="25"/>
                    <a:pt x="7" y="47"/>
                  </a:cubicBezTo>
                  <a:cubicBezTo>
                    <a:pt x="0" y="57"/>
                    <a:pt x="1" y="64"/>
                    <a:pt x="1" y="68"/>
                  </a:cubicBezTo>
                  <a:cubicBezTo>
                    <a:pt x="3" y="278"/>
                    <a:pt x="3" y="278"/>
                    <a:pt x="3" y="278"/>
                  </a:cubicBezTo>
                  <a:cubicBezTo>
                    <a:pt x="3" y="282"/>
                    <a:pt x="9" y="288"/>
                    <a:pt x="14" y="291"/>
                  </a:cubicBezTo>
                  <a:cubicBezTo>
                    <a:pt x="24" y="297"/>
                    <a:pt x="175" y="392"/>
                    <a:pt x="179" y="394"/>
                  </a:cubicBezTo>
                  <a:cubicBezTo>
                    <a:pt x="181" y="396"/>
                    <a:pt x="184" y="396"/>
                    <a:pt x="187" y="396"/>
                  </a:cubicBezTo>
                  <a:cubicBezTo>
                    <a:pt x="189" y="396"/>
                    <a:pt x="191" y="396"/>
                    <a:pt x="193" y="395"/>
                  </a:cubicBezTo>
                  <a:cubicBezTo>
                    <a:pt x="198" y="393"/>
                    <a:pt x="201" y="388"/>
                    <a:pt x="201" y="384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1" y="159"/>
                    <a:pt x="198" y="155"/>
                    <a:pt x="194" y="152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2" y="57"/>
                    <a:pt x="39" y="50"/>
                    <a:pt x="53" y="43"/>
                  </a:cubicBezTo>
                  <a:cubicBezTo>
                    <a:pt x="67" y="36"/>
                    <a:pt x="77" y="38"/>
                    <a:pt x="80" y="39"/>
                  </a:cubicBezTo>
                  <a:cubicBezTo>
                    <a:pt x="80" y="39"/>
                    <a:pt x="237" y="123"/>
                    <a:pt x="242" y="126"/>
                  </a:cubicBezTo>
                  <a:cubicBezTo>
                    <a:pt x="246" y="128"/>
                    <a:pt x="246" y="129"/>
                    <a:pt x="246" y="133"/>
                  </a:cubicBezTo>
                  <a:cubicBezTo>
                    <a:pt x="246" y="137"/>
                    <a:pt x="246" y="342"/>
                    <a:pt x="246" y="342"/>
                  </a:cubicBezTo>
                  <a:cubicBezTo>
                    <a:pt x="246" y="352"/>
                    <a:pt x="257" y="356"/>
                    <a:pt x="265" y="356"/>
                  </a:cubicBezTo>
                  <a:cubicBezTo>
                    <a:pt x="272" y="356"/>
                    <a:pt x="281" y="349"/>
                    <a:pt x="281" y="342"/>
                  </a:cubicBezTo>
                  <a:cubicBezTo>
                    <a:pt x="281" y="117"/>
                    <a:pt x="281" y="117"/>
                    <a:pt x="281" y="117"/>
                  </a:cubicBezTo>
                  <a:cubicBezTo>
                    <a:pt x="281" y="112"/>
                    <a:pt x="278" y="108"/>
                    <a:pt x="274" y="1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900574" y="4258550"/>
            <a:ext cx="4346894" cy="1039160"/>
            <a:chOff x="3031241" y="4224704"/>
            <a:chExt cx="4121726" cy="985332"/>
          </a:xfrm>
        </p:grpSpPr>
        <p:grpSp>
          <p:nvGrpSpPr>
            <p:cNvPr id="13" name="Group 12"/>
            <p:cNvGrpSpPr/>
            <p:nvPr/>
          </p:nvGrpSpPr>
          <p:grpSpPr>
            <a:xfrm flipH="1">
              <a:off x="3031241" y="4224704"/>
              <a:ext cx="4121726" cy="985332"/>
              <a:chOff x="3876268" y="3881472"/>
              <a:chExt cx="4404882" cy="1053023"/>
            </a:xfrm>
          </p:grpSpPr>
          <p:grpSp>
            <p:nvGrpSpPr>
              <p:cNvPr id="52" name="Group 51"/>
              <p:cNvGrpSpPr/>
              <p:nvPr/>
            </p:nvGrpSpPr>
            <p:grpSpPr>
              <a:xfrm>
                <a:off x="3876268" y="3881472"/>
                <a:ext cx="4404882" cy="1053023"/>
                <a:chOff x="3237996" y="3925716"/>
                <a:chExt cx="4404882" cy="1053023"/>
              </a:xfrm>
            </p:grpSpPr>
            <p:sp>
              <p:nvSpPr>
                <p:cNvPr id="56" name="Rectangle 36"/>
                <p:cNvSpPr>
                  <a:spLocks noChangeArrowheads="1"/>
                </p:cNvSpPr>
                <p:nvPr/>
              </p:nvSpPr>
              <p:spPr bwMode="auto">
                <a:xfrm flipH="1">
                  <a:off x="3767775" y="3943011"/>
                  <a:ext cx="1639995" cy="1035295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7" name="Rectangle 40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925716"/>
                  <a:ext cx="1244287" cy="16060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8" name="Freeform 45"/>
                <p:cNvSpPr>
                  <a:spLocks/>
                </p:cNvSpPr>
                <p:nvPr/>
              </p:nvSpPr>
              <p:spPr bwMode="auto">
                <a:xfrm flipH="1">
                  <a:off x="5407769" y="3925716"/>
                  <a:ext cx="990821" cy="1052592"/>
                </a:xfrm>
                <a:custGeom>
                  <a:avLst/>
                  <a:gdLst>
                    <a:gd name="T0" fmla="*/ 401 w 401"/>
                    <a:gd name="T1" fmla="*/ 426 h 426"/>
                    <a:gd name="T2" fmla="*/ 0 w 401"/>
                    <a:gd name="T3" fmla="*/ 65 h 426"/>
                    <a:gd name="T4" fmla="*/ 0 w 401"/>
                    <a:gd name="T5" fmla="*/ 0 h 426"/>
                    <a:gd name="T6" fmla="*/ 401 w 401"/>
                    <a:gd name="T7" fmla="*/ 7 h 426"/>
                    <a:gd name="T8" fmla="*/ 401 w 401"/>
                    <a:gd name="T9" fmla="*/ 426 h 4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6">
                      <a:moveTo>
                        <a:pt x="401" y="426"/>
                      </a:moveTo>
                      <a:lnTo>
                        <a:pt x="0" y="65"/>
                      </a:lnTo>
                      <a:lnTo>
                        <a:pt x="0" y="0"/>
                      </a:lnTo>
                      <a:lnTo>
                        <a:pt x="401" y="7"/>
                      </a:lnTo>
                      <a:lnTo>
                        <a:pt x="401" y="42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3237996" y="3943444"/>
                  <a:ext cx="1035295" cy="1035295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54" name="Oval 53"/>
              <p:cNvSpPr/>
              <p:nvPr/>
            </p:nvSpPr>
            <p:spPr>
              <a:xfrm>
                <a:off x="3989228" y="4009186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 dirty="0">
                  <a:solidFill>
                    <a:srgbClr val="00BBD6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1" name="Freeform 61"/>
            <p:cNvSpPr>
              <a:spLocks noEditPoints="1"/>
            </p:cNvSpPr>
            <p:nvPr/>
          </p:nvSpPr>
          <p:spPr bwMode="auto">
            <a:xfrm>
              <a:off x="6472235" y="4547297"/>
              <a:ext cx="432870" cy="339742"/>
            </a:xfrm>
            <a:custGeom>
              <a:avLst/>
              <a:gdLst>
                <a:gd name="T0" fmla="*/ 50 w 106"/>
                <a:gd name="T1" fmla="*/ 11 h 83"/>
                <a:gd name="T2" fmla="*/ 51 w 106"/>
                <a:gd name="T3" fmla="*/ 11 h 83"/>
                <a:gd name="T4" fmla="*/ 51 w 106"/>
                <a:gd name="T5" fmla="*/ 43 h 83"/>
                <a:gd name="T6" fmla="*/ 19 w 106"/>
                <a:gd name="T7" fmla="*/ 27 h 83"/>
                <a:gd name="T8" fmla="*/ 19 w 106"/>
                <a:gd name="T9" fmla="*/ 26 h 83"/>
                <a:gd name="T10" fmla="*/ 55 w 106"/>
                <a:gd name="T11" fmla="*/ 42 h 83"/>
                <a:gd name="T12" fmla="*/ 56 w 106"/>
                <a:gd name="T13" fmla="*/ 43 h 83"/>
                <a:gd name="T14" fmla="*/ 87 w 106"/>
                <a:gd name="T15" fmla="*/ 27 h 83"/>
                <a:gd name="T16" fmla="*/ 56 w 106"/>
                <a:gd name="T17" fmla="*/ 11 h 83"/>
                <a:gd name="T18" fmla="*/ 55 w 106"/>
                <a:gd name="T19" fmla="*/ 11 h 83"/>
                <a:gd name="T20" fmla="*/ 15 w 106"/>
                <a:gd name="T21" fmla="*/ 29 h 83"/>
                <a:gd name="T22" fmla="*/ 1 w 106"/>
                <a:gd name="T23" fmla="*/ 35 h 83"/>
                <a:gd name="T24" fmla="*/ 1 w 106"/>
                <a:gd name="T25" fmla="*/ 37 h 83"/>
                <a:gd name="T26" fmla="*/ 34 w 106"/>
                <a:gd name="T27" fmla="*/ 53 h 83"/>
                <a:gd name="T28" fmla="*/ 48 w 106"/>
                <a:gd name="T29" fmla="*/ 46 h 83"/>
                <a:gd name="T30" fmla="*/ 105 w 106"/>
                <a:gd name="T31" fmla="*/ 16 h 83"/>
                <a:gd name="T32" fmla="*/ 105 w 106"/>
                <a:gd name="T33" fmla="*/ 18 h 83"/>
                <a:gd name="T34" fmla="*/ 91 w 106"/>
                <a:gd name="T35" fmla="*/ 25 h 83"/>
                <a:gd name="T36" fmla="*/ 58 w 106"/>
                <a:gd name="T37" fmla="*/ 8 h 83"/>
                <a:gd name="T38" fmla="*/ 72 w 106"/>
                <a:gd name="T39" fmla="*/ 0 h 83"/>
                <a:gd name="T40" fmla="*/ 105 w 106"/>
                <a:gd name="T41" fmla="*/ 16 h 83"/>
                <a:gd name="T42" fmla="*/ 106 w 106"/>
                <a:gd name="T43" fmla="*/ 36 h 83"/>
                <a:gd name="T44" fmla="*/ 72 w 106"/>
                <a:gd name="T45" fmla="*/ 53 h 83"/>
                <a:gd name="T46" fmla="*/ 58 w 106"/>
                <a:gd name="T47" fmla="*/ 47 h 83"/>
                <a:gd name="T48" fmla="*/ 58 w 106"/>
                <a:gd name="T49" fmla="*/ 45 h 83"/>
                <a:gd name="T50" fmla="*/ 92 w 106"/>
                <a:gd name="T51" fmla="*/ 29 h 83"/>
                <a:gd name="T52" fmla="*/ 48 w 106"/>
                <a:gd name="T53" fmla="*/ 7 h 83"/>
                <a:gd name="T54" fmla="*/ 33 w 106"/>
                <a:gd name="T55" fmla="*/ 0 h 83"/>
                <a:gd name="T56" fmla="*/ 0 w 106"/>
                <a:gd name="T57" fmla="*/ 17 h 83"/>
                <a:gd name="T58" fmla="*/ 14 w 106"/>
                <a:gd name="T59" fmla="*/ 25 h 83"/>
                <a:gd name="T60" fmla="*/ 48 w 106"/>
                <a:gd name="T61" fmla="*/ 9 h 83"/>
                <a:gd name="T62" fmla="*/ 48 w 106"/>
                <a:gd name="T63" fmla="*/ 7 h 83"/>
                <a:gd name="T64" fmla="*/ 55 w 106"/>
                <a:gd name="T65" fmla="*/ 82 h 83"/>
                <a:gd name="T66" fmla="*/ 56 w 106"/>
                <a:gd name="T67" fmla="*/ 83 h 83"/>
                <a:gd name="T68" fmla="*/ 90 w 106"/>
                <a:gd name="T69" fmla="*/ 65 h 83"/>
                <a:gd name="T70" fmla="*/ 89 w 106"/>
                <a:gd name="T71" fmla="*/ 49 h 83"/>
                <a:gd name="T72" fmla="*/ 73 w 106"/>
                <a:gd name="T73" fmla="*/ 57 h 83"/>
                <a:gd name="T74" fmla="*/ 72 w 106"/>
                <a:gd name="T75" fmla="*/ 57 h 83"/>
                <a:gd name="T76" fmla="*/ 56 w 106"/>
                <a:gd name="T77" fmla="*/ 49 h 83"/>
                <a:gd name="T78" fmla="*/ 55 w 106"/>
                <a:gd name="T79" fmla="*/ 50 h 83"/>
                <a:gd name="T80" fmla="*/ 17 w 106"/>
                <a:gd name="T81" fmla="*/ 49 h 83"/>
                <a:gd name="T82" fmla="*/ 33 w 106"/>
                <a:gd name="T83" fmla="*/ 57 h 83"/>
                <a:gd name="T84" fmla="*/ 50 w 106"/>
                <a:gd name="T85" fmla="*/ 49 h 83"/>
                <a:gd name="T86" fmla="*/ 51 w 106"/>
                <a:gd name="T87" fmla="*/ 50 h 83"/>
                <a:gd name="T88" fmla="*/ 51 w 106"/>
                <a:gd name="T89" fmla="*/ 83 h 83"/>
                <a:gd name="T90" fmla="*/ 17 w 106"/>
                <a:gd name="T91" fmla="*/ 66 h 83"/>
                <a:gd name="T92" fmla="*/ 16 w 106"/>
                <a:gd name="T93" fmla="*/ 5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6" h="83">
                  <a:moveTo>
                    <a:pt x="19" y="26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1" y="43"/>
                    <a:pt x="51" y="43"/>
                  </a:cubicBezTo>
                  <a:cubicBezTo>
                    <a:pt x="51" y="43"/>
                    <a:pt x="50" y="43"/>
                    <a:pt x="50" y="43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55" y="11"/>
                  </a:moveTo>
                  <a:cubicBezTo>
                    <a:pt x="55" y="42"/>
                    <a:pt x="55" y="42"/>
                    <a:pt x="55" y="42"/>
                  </a:cubicBezTo>
                  <a:cubicBezTo>
                    <a:pt x="55" y="42"/>
                    <a:pt x="55" y="43"/>
                    <a:pt x="55" y="43"/>
                  </a:cubicBezTo>
                  <a:cubicBezTo>
                    <a:pt x="55" y="43"/>
                    <a:pt x="56" y="43"/>
                    <a:pt x="56" y="43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5" y="11"/>
                    <a:pt x="55" y="11"/>
                    <a:pt x="55" y="11"/>
                  </a:cubicBezTo>
                  <a:close/>
                  <a:moveTo>
                    <a:pt x="48" y="45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6"/>
                    <a:pt x="0" y="36"/>
                    <a:pt x="0" y="36"/>
                  </a:cubicBezTo>
                  <a:cubicBezTo>
                    <a:pt x="0" y="37"/>
                    <a:pt x="1" y="37"/>
                    <a:pt x="1" y="37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4"/>
                    <a:pt x="34" y="54"/>
                    <a:pt x="34" y="53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47"/>
                    <a:pt x="48" y="46"/>
                    <a:pt x="48" y="46"/>
                  </a:cubicBezTo>
                  <a:cubicBezTo>
                    <a:pt x="48" y="45"/>
                    <a:pt x="48" y="45"/>
                    <a:pt x="48" y="45"/>
                  </a:cubicBezTo>
                  <a:close/>
                  <a:moveTo>
                    <a:pt x="105" y="16"/>
                  </a:moveTo>
                  <a:cubicBezTo>
                    <a:pt x="105" y="17"/>
                    <a:pt x="106" y="17"/>
                    <a:pt x="106" y="17"/>
                  </a:cubicBezTo>
                  <a:cubicBezTo>
                    <a:pt x="106" y="18"/>
                    <a:pt x="105" y="18"/>
                    <a:pt x="105" y="18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105" y="16"/>
                    <a:pt x="105" y="16"/>
                    <a:pt x="105" y="16"/>
                  </a:cubicBezTo>
                  <a:close/>
                  <a:moveTo>
                    <a:pt x="105" y="35"/>
                  </a:moveTo>
                  <a:cubicBezTo>
                    <a:pt x="105" y="36"/>
                    <a:pt x="106" y="36"/>
                    <a:pt x="106" y="36"/>
                  </a:cubicBezTo>
                  <a:cubicBezTo>
                    <a:pt x="106" y="37"/>
                    <a:pt x="105" y="37"/>
                    <a:pt x="105" y="37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2" y="54"/>
                    <a:pt x="72" y="54"/>
                    <a:pt x="72" y="53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8" y="47"/>
                    <a:pt x="58" y="46"/>
                    <a:pt x="58" y="46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91" y="29"/>
                    <a:pt x="92" y="29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48" y="7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3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lose/>
                  <a:moveTo>
                    <a:pt x="55" y="50"/>
                  </a:moveTo>
                  <a:cubicBezTo>
                    <a:pt x="55" y="82"/>
                    <a:pt x="55" y="82"/>
                    <a:pt x="55" y="82"/>
                  </a:cubicBezTo>
                  <a:cubicBezTo>
                    <a:pt x="55" y="82"/>
                    <a:pt x="55" y="83"/>
                    <a:pt x="55" y="83"/>
                  </a:cubicBezTo>
                  <a:cubicBezTo>
                    <a:pt x="55" y="83"/>
                    <a:pt x="56" y="83"/>
                    <a:pt x="56" y="83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9" y="66"/>
                    <a:pt x="90" y="66"/>
                    <a:pt x="90" y="65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0"/>
                    <a:pt x="89" y="49"/>
                    <a:pt x="89" y="49"/>
                  </a:cubicBezTo>
                  <a:cubicBezTo>
                    <a:pt x="89" y="49"/>
                    <a:pt x="89" y="49"/>
                    <a:pt x="88" y="49"/>
                  </a:cubicBezTo>
                  <a:cubicBezTo>
                    <a:pt x="73" y="57"/>
                    <a:pt x="73" y="57"/>
                    <a:pt x="73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6" y="49"/>
                    <a:pt x="55" y="49"/>
                    <a:pt x="55" y="49"/>
                  </a:cubicBezTo>
                  <a:cubicBezTo>
                    <a:pt x="55" y="49"/>
                    <a:pt x="55" y="50"/>
                    <a:pt x="55" y="50"/>
                  </a:cubicBezTo>
                  <a:close/>
                  <a:moveTo>
                    <a:pt x="16" y="50"/>
                  </a:moveTo>
                  <a:cubicBezTo>
                    <a:pt x="16" y="50"/>
                    <a:pt x="17" y="49"/>
                    <a:pt x="17" y="49"/>
                  </a:cubicBezTo>
                  <a:cubicBezTo>
                    <a:pt x="17" y="49"/>
                    <a:pt x="17" y="49"/>
                    <a:pt x="18" y="49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50" y="49"/>
                    <a:pt x="51" y="49"/>
                    <a:pt x="51" y="49"/>
                  </a:cubicBezTo>
                  <a:cubicBezTo>
                    <a:pt x="51" y="49"/>
                    <a:pt x="51" y="50"/>
                    <a:pt x="51" y="50"/>
                  </a:cubicBezTo>
                  <a:cubicBezTo>
                    <a:pt x="51" y="82"/>
                    <a:pt x="51" y="82"/>
                    <a:pt x="51" y="82"/>
                  </a:cubicBezTo>
                  <a:cubicBezTo>
                    <a:pt x="51" y="82"/>
                    <a:pt x="51" y="83"/>
                    <a:pt x="51" y="83"/>
                  </a:cubicBezTo>
                  <a:cubicBezTo>
                    <a:pt x="51" y="83"/>
                    <a:pt x="50" y="83"/>
                    <a:pt x="50" y="83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6" y="66"/>
                    <a:pt x="16" y="65"/>
                  </a:cubicBezTo>
                  <a:lnTo>
                    <a:pt x="16" y="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900574" y="4429233"/>
            <a:ext cx="4346894" cy="1928732"/>
            <a:chOff x="3031241" y="4386546"/>
            <a:chExt cx="4121726" cy="1828824"/>
          </a:xfrm>
        </p:grpSpPr>
        <p:grpSp>
          <p:nvGrpSpPr>
            <p:cNvPr id="12" name="Group 11"/>
            <p:cNvGrpSpPr/>
            <p:nvPr/>
          </p:nvGrpSpPr>
          <p:grpSpPr>
            <a:xfrm flipH="1">
              <a:off x="3031241" y="4386546"/>
              <a:ext cx="4121726" cy="1828824"/>
              <a:chOff x="3876268" y="4054432"/>
              <a:chExt cx="4404882" cy="1954461"/>
            </a:xfrm>
          </p:grpSpPr>
          <p:grpSp>
            <p:nvGrpSpPr>
              <p:cNvPr id="60" name="Group 59"/>
              <p:cNvGrpSpPr/>
              <p:nvPr/>
            </p:nvGrpSpPr>
            <p:grpSpPr>
              <a:xfrm>
                <a:off x="3876268" y="4054432"/>
                <a:ext cx="4404882" cy="1954461"/>
                <a:chOff x="3237996" y="4098676"/>
                <a:chExt cx="4404882" cy="1954461"/>
              </a:xfrm>
            </p:grpSpPr>
            <p:sp>
              <p:nvSpPr>
                <p:cNvPr id="62" name="Rectangle 37"/>
                <p:cNvSpPr>
                  <a:spLocks noChangeArrowheads="1"/>
                </p:cNvSpPr>
                <p:nvPr/>
              </p:nvSpPr>
              <p:spPr bwMode="auto">
                <a:xfrm flipH="1">
                  <a:off x="3767775" y="5017842"/>
                  <a:ext cx="1639995" cy="103529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3" name="Rectangle 41"/>
                <p:cNvSpPr>
                  <a:spLocks noChangeArrowheads="1"/>
                </p:cNvSpPr>
                <p:nvPr/>
              </p:nvSpPr>
              <p:spPr bwMode="auto">
                <a:xfrm flipH="1">
                  <a:off x="6398591" y="4098676"/>
                  <a:ext cx="1244287" cy="15566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4" name="Freeform 44"/>
                <p:cNvSpPr>
                  <a:spLocks/>
                </p:cNvSpPr>
                <p:nvPr/>
              </p:nvSpPr>
              <p:spPr bwMode="auto">
                <a:xfrm flipH="1">
                  <a:off x="5407769" y="4098676"/>
                  <a:ext cx="990821" cy="1954461"/>
                </a:xfrm>
                <a:custGeom>
                  <a:avLst/>
                  <a:gdLst>
                    <a:gd name="T0" fmla="*/ 401 w 401"/>
                    <a:gd name="T1" fmla="*/ 791 h 791"/>
                    <a:gd name="T2" fmla="*/ 0 w 401"/>
                    <a:gd name="T3" fmla="*/ 63 h 791"/>
                    <a:gd name="T4" fmla="*/ 0 w 401"/>
                    <a:gd name="T5" fmla="*/ 0 h 791"/>
                    <a:gd name="T6" fmla="*/ 401 w 401"/>
                    <a:gd name="T7" fmla="*/ 372 h 791"/>
                    <a:gd name="T8" fmla="*/ 401 w 401"/>
                    <a:gd name="T9" fmla="*/ 791 h 7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1">
                      <a:moveTo>
                        <a:pt x="401" y="791"/>
                      </a:moveTo>
                      <a:lnTo>
                        <a:pt x="0" y="63"/>
                      </a:lnTo>
                      <a:lnTo>
                        <a:pt x="0" y="0"/>
                      </a:lnTo>
                      <a:lnTo>
                        <a:pt x="401" y="372"/>
                      </a:lnTo>
                      <a:lnTo>
                        <a:pt x="401" y="79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3237996" y="5017841"/>
                  <a:ext cx="1035295" cy="1035295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61" name="Oval 60"/>
              <p:cNvSpPr/>
              <p:nvPr/>
            </p:nvSpPr>
            <p:spPr>
              <a:xfrm>
                <a:off x="3989229" y="5088670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 dirty="0">
                  <a:solidFill>
                    <a:srgbClr val="93796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2" name="Freeform 81"/>
            <p:cNvSpPr>
              <a:spLocks noEditPoints="1"/>
            </p:cNvSpPr>
            <p:nvPr/>
          </p:nvSpPr>
          <p:spPr bwMode="auto">
            <a:xfrm>
              <a:off x="6468227" y="5534859"/>
              <a:ext cx="400730" cy="392275"/>
            </a:xfrm>
            <a:custGeom>
              <a:avLst/>
              <a:gdLst>
                <a:gd name="T0" fmla="*/ 86 w 100"/>
                <a:gd name="T1" fmla="*/ 61 h 98"/>
                <a:gd name="T2" fmla="*/ 100 w 100"/>
                <a:gd name="T3" fmla="*/ 55 h 98"/>
                <a:gd name="T4" fmla="*/ 100 w 100"/>
                <a:gd name="T5" fmla="*/ 44 h 98"/>
                <a:gd name="T6" fmla="*/ 86 w 100"/>
                <a:gd name="T7" fmla="*/ 38 h 98"/>
                <a:gd name="T8" fmla="*/ 84 w 100"/>
                <a:gd name="T9" fmla="*/ 32 h 98"/>
                <a:gd name="T10" fmla="*/ 89 w 100"/>
                <a:gd name="T11" fmla="*/ 18 h 98"/>
                <a:gd name="T12" fmla="*/ 82 w 100"/>
                <a:gd name="T13" fmla="*/ 11 h 98"/>
                <a:gd name="T14" fmla="*/ 68 w 100"/>
                <a:gd name="T15" fmla="*/ 16 h 98"/>
                <a:gd name="T16" fmla="*/ 62 w 100"/>
                <a:gd name="T17" fmla="*/ 14 h 98"/>
                <a:gd name="T18" fmla="*/ 56 w 100"/>
                <a:gd name="T19" fmla="*/ 0 h 98"/>
                <a:gd name="T20" fmla="*/ 45 w 100"/>
                <a:gd name="T21" fmla="*/ 0 h 98"/>
                <a:gd name="T22" fmla="*/ 39 w 100"/>
                <a:gd name="T23" fmla="*/ 14 h 98"/>
                <a:gd name="T24" fmla="*/ 33 w 100"/>
                <a:gd name="T25" fmla="*/ 16 h 98"/>
                <a:gd name="T26" fmla="*/ 19 w 100"/>
                <a:gd name="T27" fmla="*/ 11 h 98"/>
                <a:gd name="T28" fmla="*/ 11 w 100"/>
                <a:gd name="T29" fmla="*/ 18 h 98"/>
                <a:gd name="T30" fmla="*/ 17 w 100"/>
                <a:gd name="T31" fmla="*/ 32 h 98"/>
                <a:gd name="T32" fmla="*/ 15 w 100"/>
                <a:gd name="T33" fmla="*/ 38 h 98"/>
                <a:gd name="T34" fmla="*/ 0 w 100"/>
                <a:gd name="T35" fmla="*/ 45 h 98"/>
                <a:gd name="T36" fmla="*/ 0 w 100"/>
                <a:gd name="T37" fmla="*/ 55 h 98"/>
                <a:gd name="T38" fmla="*/ 15 w 100"/>
                <a:gd name="T39" fmla="*/ 61 h 98"/>
                <a:gd name="T40" fmla="*/ 17 w 100"/>
                <a:gd name="T41" fmla="*/ 67 h 98"/>
                <a:gd name="T42" fmla="*/ 12 w 100"/>
                <a:gd name="T43" fmla="*/ 80 h 98"/>
                <a:gd name="T44" fmla="*/ 19 w 100"/>
                <a:gd name="T45" fmla="*/ 88 h 98"/>
                <a:gd name="T46" fmla="*/ 33 w 100"/>
                <a:gd name="T47" fmla="*/ 83 h 98"/>
                <a:gd name="T48" fmla="*/ 39 w 100"/>
                <a:gd name="T49" fmla="*/ 85 h 98"/>
                <a:gd name="T50" fmla="*/ 45 w 100"/>
                <a:gd name="T51" fmla="*/ 98 h 98"/>
                <a:gd name="T52" fmla="*/ 56 w 100"/>
                <a:gd name="T53" fmla="*/ 98 h 98"/>
                <a:gd name="T54" fmla="*/ 62 w 100"/>
                <a:gd name="T55" fmla="*/ 85 h 98"/>
                <a:gd name="T56" fmla="*/ 68 w 100"/>
                <a:gd name="T57" fmla="*/ 82 h 98"/>
                <a:gd name="T58" fmla="*/ 82 w 100"/>
                <a:gd name="T59" fmla="*/ 88 h 98"/>
                <a:gd name="T60" fmla="*/ 90 w 100"/>
                <a:gd name="T61" fmla="*/ 80 h 98"/>
                <a:gd name="T62" fmla="*/ 84 w 100"/>
                <a:gd name="T63" fmla="*/ 67 h 98"/>
                <a:gd name="T64" fmla="*/ 86 w 100"/>
                <a:gd name="T65" fmla="*/ 61 h 98"/>
                <a:gd name="T66" fmla="*/ 86 w 100"/>
                <a:gd name="T67" fmla="*/ 61 h 98"/>
                <a:gd name="T68" fmla="*/ 50 w 100"/>
                <a:gd name="T69" fmla="*/ 65 h 98"/>
                <a:gd name="T70" fmla="*/ 35 w 100"/>
                <a:gd name="T71" fmla="*/ 50 h 98"/>
                <a:gd name="T72" fmla="*/ 50 w 100"/>
                <a:gd name="T73" fmla="*/ 33 h 98"/>
                <a:gd name="T74" fmla="*/ 66 w 100"/>
                <a:gd name="T75" fmla="*/ 50 h 98"/>
                <a:gd name="T76" fmla="*/ 50 w 100"/>
                <a:gd name="T77" fmla="*/ 6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0" h="98">
                  <a:moveTo>
                    <a:pt x="86" y="61"/>
                  </a:moveTo>
                  <a:cubicBezTo>
                    <a:pt x="86" y="61"/>
                    <a:pt x="100" y="56"/>
                    <a:pt x="100" y="55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100" y="42"/>
                    <a:pt x="86" y="38"/>
                    <a:pt x="86" y="38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32"/>
                    <a:pt x="90" y="19"/>
                    <a:pt x="89" y="18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1" y="10"/>
                    <a:pt x="68" y="16"/>
                    <a:pt x="68" y="16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39" y="14"/>
                    <a:pt x="39" y="14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20" y="10"/>
                    <a:pt x="19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9"/>
                    <a:pt x="17" y="32"/>
                    <a:pt x="17" y="32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0" y="44"/>
                    <a:pt x="0" y="4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5" y="61"/>
                    <a:pt x="15" y="61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1" y="80"/>
                    <a:pt x="12" y="80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0" y="89"/>
                    <a:pt x="33" y="83"/>
                    <a:pt x="33" y="83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7" y="98"/>
                    <a:pt x="62" y="85"/>
                    <a:pt x="62" y="85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8" y="82"/>
                    <a:pt x="81" y="88"/>
                    <a:pt x="82" y="88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6" y="61"/>
                    <a:pt x="86" y="61"/>
                    <a:pt x="86" y="61"/>
                  </a:cubicBezTo>
                  <a:close/>
                  <a:moveTo>
                    <a:pt x="50" y="65"/>
                  </a:moveTo>
                  <a:cubicBezTo>
                    <a:pt x="42" y="65"/>
                    <a:pt x="35" y="58"/>
                    <a:pt x="35" y="50"/>
                  </a:cubicBezTo>
                  <a:cubicBezTo>
                    <a:pt x="35" y="40"/>
                    <a:pt x="42" y="33"/>
                    <a:pt x="50" y="33"/>
                  </a:cubicBezTo>
                  <a:cubicBezTo>
                    <a:pt x="59" y="33"/>
                    <a:pt x="66" y="40"/>
                    <a:pt x="66" y="50"/>
                  </a:cubicBezTo>
                  <a:cubicBezTo>
                    <a:pt x="66" y="58"/>
                    <a:pt x="59" y="65"/>
                    <a:pt x="50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1447635" y="2900986"/>
            <a:ext cx="2524202" cy="2534762"/>
            <a:chOff x="705364" y="2937461"/>
            <a:chExt cx="2393449" cy="2403462"/>
          </a:xfrm>
        </p:grpSpPr>
        <p:sp>
          <p:nvSpPr>
            <p:cNvPr id="25" name="Freeform 5"/>
            <p:cNvSpPr>
              <a:spLocks/>
            </p:cNvSpPr>
            <p:nvPr/>
          </p:nvSpPr>
          <p:spPr bwMode="auto">
            <a:xfrm flipH="1">
              <a:off x="705364" y="2937461"/>
              <a:ext cx="2393448" cy="2403461"/>
            </a:xfrm>
            <a:custGeom>
              <a:avLst/>
              <a:gdLst>
                <a:gd name="T0" fmla="*/ 252 w 505"/>
                <a:gd name="T1" fmla="*/ 0 h 505"/>
                <a:gd name="T2" fmla="*/ 331 w 505"/>
                <a:gd name="T3" fmla="*/ 78 h 505"/>
                <a:gd name="T4" fmla="*/ 252 w 505"/>
                <a:gd name="T5" fmla="*/ 157 h 505"/>
                <a:gd name="T6" fmla="*/ 157 w 505"/>
                <a:gd name="T7" fmla="*/ 252 h 505"/>
                <a:gd name="T8" fmla="*/ 252 w 505"/>
                <a:gd name="T9" fmla="*/ 348 h 505"/>
                <a:gd name="T10" fmla="*/ 348 w 505"/>
                <a:gd name="T11" fmla="*/ 252 h 505"/>
                <a:gd name="T12" fmla="*/ 427 w 505"/>
                <a:gd name="T13" fmla="*/ 174 h 505"/>
                <a:gd name="T14" fmla="*/ 505 w 505"/>
                <a:gd name="T15" fmla="*/ 252 h 505"/>
                <a:gd name="T16" fmla="*/ 252 w 505"/>
                <a:gd name="T17" fmla="*/ 505 h 505"/>
                <a:gd name="T18" fmla="*/ 0 w 505"/>
                <a:gd name="T19" fmla="*/ 252 h 505"/>
                <a:gd name="T20" fmla="*/ 252 w 505"/>
                <a:gd name="T21" fmla="*/ 0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5" h="505">
                  <a:moveTo>
                    <a:pt x="252" y="0"/>
                  </a:moveTo>
                  <a:cubicBezTo>
                    <a:pt x="296" y="0"/>
                    <a:pt x="331" y="35"/>
                    <a:pt x="331" y="78"/>
                  </a:cubicBezTo>
                  <a:cubicBezTo>
                    <a:pt x="331" y="121"/>
                    <a:pt x="296" y="157"/>
                    <a:pt x="252" y="157"/>
                  </a:cubicBezTo>
                  <a:cubicBezTo>
                    <a:pt x="200" y="157"/>
                    <a:pt x="157" y="200"/>
                    <a:pt x="157" y="252"/>
                  </a:cubicBezTo>
                  <a:cubicBezTo>
                    <a:pt x="157" y="305"/>
                    <a:pt x="200" y="348"/>
                    <a:pt x="252" y="348"/>
                  </a:cubicBezTo>
                  <a:cubicBezTo>
                    <a:pt x="305" y="348"/>
                    <a:pt x="348" y="305"/>
                    <a:pt x="348" y="252"/>
                  </a:cubicBezTo>
                  <a:cubicBezTo>
                    <a:pt x="348" y="209"/>
                    <a:pt x="383" y="174"/>
                    <a:pt x="427" y="174"/>
                  </a:cubicBezTo>
                  <a:cubicBezTo>
                    <a:pt x="470" y="174"/>
                    <a:pt x="505" y="209"/>
                    <a:pt x="505" y="252"/>
                  </a:cubicBezTo>
                  <a:cubicBezTo>
                    <a:pt x="505" y="392"/>
                    <a:pt x="392" y="505"/>
                    <a:pt x="252" y="505"/>
                  </a:cubicBezTo>
                  <a:cubicBezTo>
                    <a:pt x="113" y="505"/>
                    <a:pt x="0" y="392"/>
                    <a:pt x="0" y="252"/>
                  </a:cubicBezTo>
                  <a:cubicBezTo>
                    <a:pt x="0" y="113"/>
                    <a:pt x="113" y="0"/>
                    <a:pt x="2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Freeform 6"/>
            <p:cNvSpPr>
              <a:spLocks/>
            </p:cNvSpPr>
            <p:nvPr/>
          </p:nvSpPr>
          <p:spPr bwMode="auto">
            <a:xfrm flipH="1">
              <a:off x="705364" y="2937461"/>
              <a:ext cx="1199729" cy="1574266"/>
            </a:xfrm>
            <a:custGeom>
              <a:avLst/>
              <a:gdLst>
                <a:gd name="T0" fmla="*/ 0 w 253"/>
                <a:gd name="T1" fmla="*/ 157 h 331"/>
                <a:gd name="T2" fmla="*/ 96 w 253"/>
                <a:gd name="T3" fmla="*/ 252 h 331"/>
                <a:gd name="T4" fmla="*/ 175 w 253"/>
                <a:gd name="T5" fmla="*/ 331 h 331"/>
                <a:gd name="T6" fmla="*/ 253 w 253"/>
                <a:gd name="T7" fmla="*/ 252 h 331"/>
                <a:gd name="T8" fmla="*/ 0 w 253"/>
                <a:gd name="T9" fmla="*/ 0 h 331"/>
                <a:gd name="T10" fmla="*/ 0 w 253"/>
                <a:gd name="T11" fmla="*/ 157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3" h="331">
                  <a:moveTo>
                    <a:pt x="0" y="157"/>
                  </a:moveTo>
                  <a:cubicBezTo>
                    <a:pt x="53" y="157"/>
                    <a:pt x="96" y="200"/>
                    <a:pt x="96" y="252"/>
                  </a:cubicBezTo>
                  <a:cubicBezTo>
                    <a:pt x="96" y="296"/>
                    <a:pt x="131" y="331"/>
                    <a:pt x="175" y="331"/>
                  </a:cubicBezTo>
                  <a:cubicBezTo>
                    <a:pt x="218" y="331"/>
                    <a:pt x="253" y="296"/>
                    <a:pt x="253" y="252"/>
                  </a:cubicBezTo>
                  <a:cubicBezTo>
                    <a:pt x="253" y="113"/>
                    <a:pt x="140" y="0"/>
                    <a:pt x="0" y="0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Oval 7"/>
            <p:cNvSpPr>
              <a:spLocks noChangeArrowheads="1"/>
            </p:cNvSpPr>
            <p:nvPr/>
          </p:nvSpPr>
          <p:spPr bwMode="auto">
            <a:xfrm flipH="1">
              <a:off x="1530552" y="2937461"/>
              <a:ext cx="743071" cy="74707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 flipH="1">
              <a:off x="705364" y="4137190"/>
              <a:ext cx="1568259" cy="1203733"/>
            </a:xfrm>
            <a:custGeom>
              <a:avLst/>
              <a:gdLst>
                <a:gd name="T0" fmla="*/ 174 w 331"/>
                <a:gd name="T1" fmla="*/ 0 h 253"/>
                <a:gd name="T2" fmla="*/ 78 w 331"/>
                <a:gd name="T3" fmla="*/ 96 h 253"/>
                <a:gd name="T4" fmla="*/ 0 w 331"/>
                <a:gd name="T5" fmla="*/ 175 h 253"/>
                <a:gd name="T6" fmla="*/ 78 w 331"/>
                <a:gd name="T7" fmla="*/ 253 h 253"/>
                <a:gd name="T8" fmla="*/ 331 w 331"/>
                <a:gd name="T9" fmla="*/ 0 h 253"/>
                <a:gd name="T10" fmla="*/ 174 w 331"/>
                <a:gd name="T11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1" h="253">
                  <a:moveTo>
                    <a:pt x="174" y="0"/>
                  </a:moveTo>
                  <a:cubicBezTo>
                    <a:pt x="174" y="53"/>
                    <a:pt x="131" y="96"/>
                    <a:pt x="78" y="96"/>
                  </a:cubicBezTo>
                  <a:cubicBezTo>
                    <a:pt x="35" y="96"/>
                    <a:pt x="0" y="131"/>
                    <a:pt x="0" y="175"/>
                  </a:cubicBezTo>
                  <a:cubicBezTo>
                    <a:pt x="0" y="218"/>
                    <a:pt x="35" y="253"/>
                    <a:pt x="78" y="253"/>
                  </a:cubicBezTo>
                  <a:cubicBezTo>
                    <a:pt x="218" y="253"/>
                    <a:pt x="331" y="140"/>
                    <a:pt x="331" y="0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Oval 9"/>
            <p:cNvSpPr>
              <a:spLocks noChangeArrowheads="1"/>
            </p:cNvSpPr>
            <p:nvPr/>
          </p:nvSpPr>
          <p:spPr bwMode="auto">
            <a:xfrm flipH="1">
              <a:off x="705364" y="3764652"/>
              <a:ext cx="745073" cy="7470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Freeform 10"/>
            <p:cNvSpPr>
              <a:spLocks/>
            </p:cNvSpPr>
            <p:nvPr/>
          </p:nvSpPr>
          <p:spPr bwMode="auto">
            <a:xfrm flipH="1">
              <a:off x="1905093" y="3764652"/>
              <a:ext cx="1193719" cy="1576271"/>
            </a:xfrm>
            <a:custGeom>
              <a:avLst/>
              <a:gdLst>
                <a:gd name="T0" fmla="*/ 252 w 252"/>
                <a:gd name="T1" fmla="*/ 174 h 331"/>
                <a:gd name="T2" fmla="*/ 157 w 252"/>
                <a:gd name="T3" fmla="*/ 78 h 331"/>
                <a:gd name="T4" fmla="*/ 78 w 252"/>
                <a:gd name="T5" fmla="*/ 0 h 331"/>
                <a:gd name="T6" fmla="*/ 0 w 252"/>
                <a:gd name="T7" fmla="*/ 78 h 331"/>
                <a:gd name="T8" fmla="*/ 252 w 252"/>
                <a:gd name="T9" fmla="*/ 331 h 331"/>
                <a:gd name="T10" fmla="*/ 252 w 252"/>
                <a:gd name="T11" fmla="*/ 174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2" h="331">
                  <a:moveTo>
                    <a:pt x="252" y="174"/>
                  </a:moveTo>
                  <a:cubicBezTo>
                    <a:pt x="200" y="174"/>
                    <a:pt x="157" y="131"/>
                    <a:pt x="157" y="78"/>
                  </a:cubicBezTo>
                  <a:cubicBezTo>
                    <a:pt x="157" y="35"/>
                    <a:pt x="122" y="0"/>
                    <a:pt x="78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218"/>
                    <a:pt x="113" y="331"/>
                    <a:pt x="252" y="331"/>
                  </a:cubicBezTo>
                  <a:lnTo>
                    <a:pt x="252" y="1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Oval 11"/>
            <p:cNvSpPr>
              <a:spLocks noChangeArrowheads="1"/>
            </p:cNvSpPr>
            <p:nvPr/>
          </p:nvSpPr>
          <p:spPr bwMode="auto">
            <a:xfrm flipH="1">
              <a:off x="1530552" y="4593847"/>
              <a:ext cx="743071" cy="7470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Oval 7"/>
            <p:cNvSpPr>
              <a:spLocks noChangeArrowheads="1"/>
            </p:cNvSpPr>
            <p:nvPr/>
          </p:nvSpPr>
          <p:spPr bwMode="auto">
            <a:xfrm flipH="1">
              <a:off x="2273623" y="3763651"/>
              <a:ext cx="825190" cy="74707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 flipH="1">
              <a:off x="1446432" y="3684537"/>
              <a:ext cx="909310" cy="9093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66" name="文本框 20">
            <a:extLst>
              <a:ext uri="{FF2B5EF4-FFF2-40B4-BE49-F238E27FC236}">
                <a16:creationId xmlns:a16="http://schemas.microsoft.com/office/drawing/2014/main" id="{8C9B9A08-D7D4-4974-928D-425E7FF8F0C6}"/>
              </a:ext>
            </a:extLst>
          </p:cNvPr>
          <p:cNvSpPr txBox="1"/>
          <p:nvPr/>
        </p:nvSpPr>
        <p:spPr>
          <a:xfrm>
            <a:off x="372973" y="362225"/>
            <a:ext cx="1262801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Direction</a:t>
            </a:r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7" name="文本框 21">
            <a:extLst>
              <a:ext uri="{FF2B5EF4-FFF2-40B4-BE49-F238E27FC236}">
                <a16:creationId xmlns:a16="http://schemas.microsoft.com/office/drawing/2014/main" id="{F9160103-2F53-4625-A7FA-32FFF0A7A8F7}"/>
              </a:ext>
            </a:extLst>
          </p:cNvPr>
          <p:cNvSpPr txBox="1"/>
          <p:nvPr/>
        </p:nvSpPr>
        <p:spPr>
          <a:xfrm>
            <a:off x="372973" y="654957"/>
            <a:ext cx="1116479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ko-KR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개선 방향성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5" name="Text Placeholder 9">
            <a:extLst>
              <a:ext uri="{FF2B5EF4-FFF2-40B4-BE49-F238E27FC236}">
                <a16:creationId xmlns:a16="http://schemas.microsoft.com/office/drawing/2014/main" id="{637C946E-0602-460F-9D4A-CBF846D62350}"/>
              </a:ext>
            </a:extLst>
          </p:cNvPr>
          <p:cNvSpPr txBox="1">
            <a:spLocks/>
          </p:cNvSpPr>
          <p:nvPr/>
        </p:nvSpPr>
        <p:spPr>
          <a:xfrm>
            <a:off x="8410883" y="3439738"/>
            <a:ext cx="2692600" cy="35317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ko-KR" altLang="en-US" sz="1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더 많은 데이터베이스</a:t>
            </a:r>
            <a:r>
              <a:rPr lang="ko-KR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의 양으로 사용자에게 다양한 정보와 소식을 전해 줄 수 있도록 개선</a:t>
            </a:r>
            <a:endParaRPr lang="en-AU" sz="1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7" name="Text Placeholder 9">
            <a:extLst>
              <a:ext uri="{FF2B5EF4-FFF2-40B4-BE49-F238E27FC236}">
                <a16:creationId xmlns:a16="http://schemas.microsoft.com/office/drawing/2014/main" id="{BA9A9910-8DBE-4DD6-BF3F-2CC85F3FCE83}"/>
              </a:ext>
            </a:extLst>
          </p:cNvPr>
          <p:cNvSpPr txBox="1">
            <a:spLocks/>
          </p:cNvSpPr>
          <p:nvPr/>
        </p:nvSpPr>
        <p:spPr>
          <a:xfrm>
            <a:off x="8417295" y="4478839"/>
            <a:ext cx="2532062" cy="1690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ko-KR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더 </a:t>
            </a:r>
            <a:r>
              <a:rPr lang="ko-KR" altLang="en-US" sz="1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고급 스럽고 편리한 디자인</a:t>
            </a:r>
            <a:r>
              <a:rPr lang="ko-KR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으로 구성 변경</a:t>
            </a:r>
            <a:endParaRPr lang="en-AU" sz="1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8" name="Text Placeholder 9">
            <a:extLst>
              <a:ext uri="{FF2B5EF4-FFF2-40B4-BE49-F238E27FC236}">
                <a16:creationId xmlns:a16="http://schemas.microsoft.com/office/drawing/2014/main" id="{0CB7A151-4EA9-42F9-8B3D-B5C996279562}"/>
              </a:ext>
            </a:extLst>
          </p:cNvPr>
          <p:cNvSpPr txBox="1">
            <a:spLocks/>
          </p:cNvSpPr>
          <p:nvPr/>
        </p:nvSpPr>
        <p:spPr>
          <a:xfrm>
            <a:off x="8417295" y="5626443"/>
            <a:ext cx="2532062" cy="35317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ko-KR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사용자가 원하는 영화를 따로 담고</a:t>
            </a:r>
            <a:r>
              <a:rPr lang="en-US" altLang="ko-KR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, </a:t>
            </a:r>
            <a:r>
              <a:rPr lang="ko-KR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해당 </a:t>
            </a:r>
            <a:r>
              <a:rPr lang="ko-KR" altLang="en-US" sz="1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영화 결제</a:t>
            </a:r>
            <a:r>
              <a:rPr lang="en-US" altLang="ko-KR" sz="1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r>
              <a:rPr lang="ko-KR" altLang="en-US" sz="1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혹은 시청 기능</a:t>
            </a:r>
            <a:r>
              <a:rPr lang="ko-KR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추가</a:t>
            </a:r>
            <a:endParaRPr lang="en-AU" sz="1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59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build="p"/>
      <p:bldP spid="55" grpId="0" build="p"/>
      <p:bldP spid="77" grpId="0" build="p"/>
      <p:bldP spid="78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0969" y="-32386"/>
            <a:ext cx="12857480" cy="7232015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-195361" y="33021"/>
            <a:ext cx="12857480" cy="1015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>
              <a:buNone/>
            </a:pPr>
            <a:endParaRPr lang="zh-CN" altLang="en-US" sz="5999" cap="all" dirty="0">
              <a:latin typeface="方正综艺简体" panose="03000509000000000000" pitchFamily="65" charset="-122"/>
              <a:ea typeface="方正综艺简体" panose="03000509000000000000" pitchFamily="65" charset="-122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90AA6B-01BB-411F-9A25-E6DC4764769B}"/>
              </a:ext>
            </a:extLst>
          </p:cNvPr>
          <p:cNvSpPr txBox="1"/>
          <p:nvPr/>
        </p:nvSpPr>
        <p:spPr>
          <a:xfrm>
            <a:off x="1913534" y="340733"/>
            <a:ext cx="10945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3">
                    <a:lumMod val="65000"/>
                    <a:lumOff val="35000"/>
                  </a:schemeClr>
                </a:solidFill>
              </a:rPr>
              <a:t>우리  인생의  슬레이트 마다  행복하고</a:t>
            </a:r>
            <a:r>
              <a:rPr lang="en-US" altLang="ko-KR" sz="2000" dirty="0">
                <a:solidFill>
                  <a:schemeClr val="accent3">
                    <a:lumMod val="65000"/>
                    <a:lumOff val="35000"/>
                  </a:schemeClr>
                </a:solidFill>
              </a:rPr>
              <a:t>,</a:t>
            </a:r>
            <a:r>
              <a:rPr lang="ko-KR" altLang="en-US" sz="2000" dirty="0">
                <a:solidFill>
                  <a:schemeClr val="accent3">
                    <a:lumMod val="65000"/>
                    <a:lumOff val="35000"/>
                  </a:schemeClr>
                </a:solidFill>
              </a:rPr>
              <a:t>  영화같은  멋진  매일이 되기를  기원합니다</a:t>
            </a:r>
            <a:r>
              <a:rPr lang="en-US" altLang="ko-KR" sz="2000" dirty="0">
                <a:solidFill>
                  <a:schemeClr val="accent3">
                    <a:lumMod val="65000"/>
                    <a:lumOff val="35000"/>
                  </a:schemeClr>
                </a:solidFill>
              </a:rPr>
              <a:t>.</a:t>
            </a:r>
            <a:endParaRPr lang="ko-KR" altLang="en-US" sz="2000" dirty="0">
              <a:solidFill>
                <a:schemeClr val="accent3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0652DD60-C070-4814-8E7C-091552A2CE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81016" y="6737964"/>
            <a:ext cx="398110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>
              <a:buNone/>
            </a:pPr>
            <a:r>
              <a:rPr lang="ko-KR" altLang="en-US" sz="2400" cap="all" dirty="0">
                <a:latin typeface="方正综艺简体" panose="03000509000000000000" pitchFamily="65" charset="-122"/>
                <a:ea typeface="方正综艺简体" panose="03000509000000000000" pitchFamily="65" charset="-122"/>
                <a:cs typeface="Arial" panose="020B0604020202020204" pitchFamily="34" charset="0"/>
              </a:rPr>
              <a:t>감사합니다</a:t>
            </a:r>
            <a:endParaRPr lang="zh-CN" altLang="en-US" sz="2400" cap="all" dirty="0">
              <a:latin typeface="方正综艺简体" panose="03000509000000000000" pitchFamily="65" charset="-122"/>
              <a:ea typeface="方正综艺简体" panose="03000509000000000000" pitchFamily="65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06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35" y="635"/>
            <a:ext cx="12857480" cy="723265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11"/>
          <p:cNvSpPr>
            <a:spLocks/>
          </p:cNvSpPr>
          <p:nvPr/>
        </p:nvSpPr>
        <p:spPr bwMode="auto">
          <a:xfrm>
            <a:off x="6976110" y="0"/>
            <a:ext cx="5882005" cy="7232650"/>
          </a:xfrm>
          <a:custGeom>
            <a:avLst/>
            <a:gdLst>
              <a:gd name="T0" fmla="*/ 1998 w 4661"/>
              <a:gd name="T1" fmla="*/ 0 h 5613"/>
              <a:gd name="T2" fmla="*/ 4661 w 4661"/>
              <a:gd name="T3" fmla="*/ 0 h 5613"/>
              <a:gd name="T4" fmla="*/ 2660 w 4661"/>
              <a:gd name="T5" fmla="*/ 5613 h 5613"/>
              <a:gd name="T6" fmla="*/ 0 w 4661"/>
              <a:gd name="T7" fmla="*/ 5613 h 5613"/>
              <a:gd name="T8" fmla="*/ 1998 w 4661"/>
              <a:gd name="T9" fmla="*/ 0 h 5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61" h="5613">
                <a:moveTo>
                  <a:pt x="1998" y="0"/>
                </a:moveTo>
                <a:lnTo>
                  <a:pt x="4661" y="0"/>
                </a:lnTo>
                <a:lnTo>
                  <a:pt x="2660" y="5613"/>
                </a:lnTo>
                <a:lnTo>
                  <a:pt x="0" y="5613"/>
                </a:lnTo>
                <a:lnTo>
                  <a:pt x="1998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  <a:effectLst/>
          <a:extLst/>
        </p:spPr>
        <p:txBody>
          <a:bodyPr vert="horz" wrap="square" lIns="45311" tIns="22656" rIns="45311" bIns="22656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407525" y="2190750"/>
            <a:ext cx="3096895" cy="415290"/>
          </a:xfrm>
          <a:prstGeom prst="rect">
            <a:avLst/>
          </a:prstGeom>
          <a:noFill/>
        </p:spPr>
        <p:txBody>
          <a:bodyPr vert="horz" wrap="square" lIns="45085" tIns="22860" rIns="45085" bIns="22860" numCol="1" anchor="t">
            <a:spAutoFit/>
          </a:bodyPr>
          <a:lstStyle/>
          <a:p>
            <a:pPr marL="0" indent="0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>
                <a:tab pos="990600" algn="l"/>
              </a:tabLst>
            </a:pPr>
            <a:r>
              <a:rPr lang="en-US" altLang="ko-KR" sz="2400" b="0" strike="noStrike" cap="none" dirty="0">
                <a:ln w="12700" cap="flat" cmpd="sng">
                  <a:noFill/>
                  <a:prstDash/>
                </a:ln>
                <a:solidFill>
                  <a:schemeClr val="bg1"/>
                </a:solidFill>
                <a:effectLst>
                  <a:glow rad="228600">
                    <a:srgbClr val="000000">
                      <a:alpha val="40035"/>
                    </a:srgbClr>
                  </a:glow>
                </a:effectLst>
                <a:latin typeface="微软雅黑" charset="0"/>
                <a:ea typeface="微软雅黑" charset="0"/>
              </a:rPr>
              <a:t>영화 소개 어플</a:t>
            </a:r>
            <a:endParaRPr lang="ko-KR" altLang="en-US" sz="2400" b="0" strike="noStrike" cap="none" dirty="0">
              <a:ln w="12700" cap="flat" cmpd="sng">
                <a:noFill/>
                <a:prstDash/>
              </a:ln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525635" y="1898650"/>
            <a:ext cx="2647950" cy="292100"/>
          </a:xfrm>
          <a:prstGeom prst="rect">
            <a:avLst/>
          </a:prstGeom>
          <a:noFill/>
        </p:spPr>
        <p:txBody>
          <a:bodyPr wrap="square" lIns="45311" tIns="22656" rIns="45311" bIns="22656" rtlCol="0">
            <a:spAutoFit/>
          </a:bodyPr>
          <a:lstStyle/>
          <a:p>
            <a:r>
              <a:rPr lang="en-US" altLang="zh-CN" sz="1600" b="1" dirty="0">
                <a:solidFill>
                  <a:schemeClr val="accent2"/>
                </a:solidFill>
                <a:latin typeface="+mj-lt"/>
                <a:ea typeface="微软雅黑" panose="020B0503020204020204" pitchFamily="34" charset="-122"/>
                <a:cs typeface="Microsoft Himalaya" panose="01010100010101010101" pitchFamily="2" charset="0"/>
              </a:rPr>
              <a:t>Introduce My Work </a:t>
            </a:r>
            <a:endParaRPr lang="zh-CN" altLang="en-US" sz="1600" b="1" dirty="0">
              <a:solidFill>
                <a:schemeClr val="accent2"/>
              </a:solidFill>
              <a:latin typeface="+mj-lt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8193405" y="3600450"/>
            <a:ext cx="1856740" cy="2230755"/>
          </a:xfrm>
          <a:prstGeom prst="rect">
            <a:avLst/>
          </a:prstGeom>
          <a:noFill/>
        </p:spPr>
        <p:txBody>
          <a:bodyPr wrap="none" lIns="45311" tIns="22656" rIns="45311" bIns="22656" rtlCol="0">
            <a:spAutoFit/>
          </a:bodyPr>
          <a:lstStyle/>
          <a:p>
            <a:r>
              <a:rPr lang="en-US" altLang="zh-CN" sz="14199" spc="-149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Raavi" pitchFamily="34" charset="0"/>
              </a:rPr>
              <a:t>01</a:t>
            </a:r>
            <a:endParaRPr lang="zh-CN" altLang="en-US" sz="14199" spc="-149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Raav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03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45" grpId="0"/>
      <p:bldP spid="46" grpId="0"/>
      <p:bldP spid="7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35" y="3616325"/>
            <a:ext cx="12858115" cy="3616325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>
              <a:solidFill>
                <a:schemeClr val="accent2"/>
              </a:solidFill>
            </a:endParaRPr>
          </a:p>
        </p:txBody>
      </p:sp>
      <p:grpSp>
        <p:nvGrpSpPr>
          <p:cNvPr id="43" name="组合 7"/>
          <p:cNvGrpSpPr>
            <a:grpSpLocks/>
          </p:cNvGrpSpPr>
          <p:nvPr/>
        </p:nvGrpSpPr>
        <p:grpSpPr bwMode="auto">
          <a:xfrm>
            <a:off x="452755" y="1591310"/>
            <a:ext cx="3959860" cy="1737995"/>
            <a:chOff x="452755" y="1591310"/>
            <a:chExt cx="3959860" cy="1737995"/>
          </a:xfrm>
        </p:grpSpPr>
        <p:sp>
          <p:nvSpPr>
            <p:cNvPr id="44" name="文本框 66"/>
            <p:cNvSpPr txBox="1">
              <a:spLocks/>
            </p:cNvSpPr>
            <p:nvPr/>
          </p:nvSpPr>
          <p:spPr bwMode="auto">
            <a:xfrm>
              <a:off x="452755" y="2717800"/>
              <a:ext cx="3960495" cy="645795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0" fontAlgn="base" latinLnBrk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200" b="1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영화의</a:t>
              </a:r>
              <a:r>
                <a:rPr lang="en-US" altLang="ko-KR" sz="1200" b="1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1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장르</a:t>
              </a:r>
              <a:r>
                <a:rPr lang="en-US" altLang="ko-KR" sz="1200" b="1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1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별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  </a:t>
              </a:r>
              <a:endParaRPr lang="ko-KR" altLang="en-US" sz="1200" b="0" strike="noStrike" cap="none" dirty="0">
                <a:solidFill>
                  <a:srgbClr val="000000"/>
                </a:solidFill>
                <a:latin typeface="Calibri" charset="0"/>
                <a:ea typeface="Calibri" charset="0"/>
              </a:endParaRPr>
            </a:p>
            <a:p>
              <a:pPr marL="0" indent="0" algn="l" defTabSz="914400" eaLnBrk="0" fontAlgn="base" latinLnBrk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200" b="1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 -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포스터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,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줄거리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,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감독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,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주연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배우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,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예고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영상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등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제공</a:t>
              </a:r>
              <a:endParaRPr lang="ko-KR" altLang="en-US" sz="1200" b="0" strike="noStrike" cap="none" dirty="0">
                <a:solidFill>
                  <a:srgbClr val="000000"/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45" name="文本框 13"/>
            <p:cNvSpPr txBox="1">
              <a:spLocks/>
            </p:cNvSpPr>
            <p:nvPr/>
          </p:nvSpPr>
          <p:spPr bwMode="auto">
            <a:xfrm>
              <a:off x="452755" y="1591310"/>
              <a:ext cx="1152525" cy="30734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0" fontAlgn="base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1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주요</a:t>
              </a:r>
              <a:r>
                <a:rPr lang="en-US" altLang="ko-KR" sz="1400" b="1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400" b="1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순</a:t>
              </a:r>
              <a:r>
                <a:rPr lang="en-US" altLang="ko-KR" sz="1400" b="1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400" b="1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기능</a:t>
              </a:r>
              <a:endParaRPr lang="ko-KR" altLang="en-US" sz="1400" b="1" strike="noStrike" cap="none" dirty="0">
                <a:solidFill>
                  <a:srgbClr val="000000"/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46" name="文本框 66"/>
            <p:cNvSpPr txBox="1">
              <a:spLocks/>
            </p:cNvSpPr>
            <p:nvPr/>
          </p:nvSpPr>
          <p:spPr bwMode="auto">
            <a:xfrm>
              <a:off x="452755" y="1930400"/>
              <a:ext cx="3568065" cy="30734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fontAlgn="base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0" strike="noStrike" cap="none" dirty="0">
                  <a:solidFill>
                    <a:srgbClr val="000000"/>
                  </a:solidFill>
                  <a:latin typeface="SimSun-ExtB" charset="0"/>
                  <a:ea typeface="SimSun-ExtB" charset="0"/>
                </a:rPr>
                <a:t>현재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SimSun-ExtB" charset="0"/>
                  <a:ea typeface="SimSun-ExtB" charset="0"/>
                </a:rPr>
                <a:t>상영작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| 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SimSun-ExtB" charset="0"/>
                  <a:ea typeface="SimSun-ExtB" charset="0"/>
                </a:rPr>
                <a:t>개봉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SimSun-ExtB" charset="0"/>
                  <a:ea typeface="SimSun-ExtB" charset="0"/>
                </a:rPr>
                <a:t>예정작에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SimSun-ExtB" charset="0"/>
                  <a:ea typeface="SimSun-ExtB" charset="0"/>
                </a:rPr>
                <a:t>대한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SimSun-ExtB" charset="0"/>
                  <a:ea typeface="SimSun-ExtB" charset="0"/>
                </a:rPr>
                <a:t>정보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SimSun-ExtB" charset="0"/>
                  <a:ea typeface="SimSun-ExtB" charset="0"/>
                </a:rPr>
                <a:t>제공</a:t>
              </a:r>
              <a:endParaRPr lang="ko-KR" altLang="en-US" sz="1400" b="0" strike="noStrike" cap="none" dirty="0">
                <a:solidFill>
                  <a:srgbClr val="000000"/>
                </a:solidFill>
                <a:latin typeface="SimSun-ExtB" charset="0"/>
                <a:ea typeface="SimSun-ExtB" charset="0"/>
              </a:endParaRPr>
            </a:p>
          </p:txBody>
        </p:sp>
        <p:sp>
          <p:nvSpPr>
            <p:cNvPr id="47" name="任意多边形 46"/>
            <p:cNvSpPr>
              <a:spLocks/>
            </p:cNvSpPr>
            <p:nvPr/>
          </p:nvSpPr>
          <p:spPr>
            <a:xfrm flipV="1">
              <a:off x="548005" y="2530475"/>
              <a:ext cx="553085" cy="46355"/>
            </a:xfrm>
            <a:custGeom>
              <a:avLst/>
              <a:gdLst>
                <a:gd name="TX0" fmla="*/ 0 w 504826"/>
                <a:gd name="TY0" fmla="*/ 0 h 1"/>
                <a:gd name="TX1" fmla="*/ 504825 w 504826"/>
                <a:gd name="TY1" fmla="*/ 0 h 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</a:cxnLst>
              <a:rect l="l" t="t" r="r" b="b"/>
              <a:pathLst>
                <a:path w="504826" h="1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 cap="flat" cmpd="sng">
              <a:solidFill>
                <a:schemeClr val="tx1">
                  <a:lumMod val="75000"/>
                  <a:lumOff val="25000"/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0" fontAlgn="base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400" b="0" strike="noStrike" cap="none" dirty="0">
                <a:solidFill>
                  <a:srgbClr val="000000"/>
                </a:solidFill>
                <a:latin typeface="宋体" charset="0"/>
                <a:ea typeface="宋体" charset="0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94310" y="23495"/>
            <a:ext cx="613410" cy="374650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b="1" dirty="0">
                <a:solidFill>
                  <a:schemeClr val="accent2"/>
                </a:solidFill>
                <a:latin typeface="+mn-lt"/>
                <a:ea typeface="微软雅黑" panose="020B0503020204020204" pitchFamily="34" charset="-122"/>
                <a:cs typeface="+mn-ea"/>
                <a:sym typeface="+mn-lt"/>
              </a:rPr>
              <a:t>Title</a:t>
            </a:r>
            <a:endParaRPr lang="zh-CN" altLang="en-US" b="1" dirty="0">
              <a:solidFill>
                <a:schemeClr val="accent2"/>
              </a:solidFill>
              <a:latin typeface="+mn-lt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4145" y="342265"/>
            <a:ext cx="2581910" cy="374650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ko-KR" altLang="en-US" dirty="0">
                <a:latin typeface="+mn-lt"/>
                <a:ea typeface="+mj-ea"/>
                <a:cs typeface="+mn-ea"/>
                <a:sym typeface="+mn-lt"/>
              </a:rPr>
              <a:t>영화 소개 어플리케이션</a:t>
            </a:r>
            <a:endParaRPr lang="zh-CN" altLang="en-US" dirty="0">
              <a:latin typeface="+mn-lt"/>
              <a:ea typeface="+mj-ea"/>
              <a:cs typeface="+mn-ea"/>
              <a:sym typeface="+mn-lt"/>
            </a:endParaRPr>
          </a:p>
        </p:txBody>
      </p:sp>
      <p:grpSp>
        <p:nvGrpSpPr>
          <p:cNvPr id="17" name="组合 7">
            <a:extLst>
              <a:ext uri="{FF2B5EF4-FFF2-40B4-BE49-F238E27FC236}">
                <a16:creationId xmlns:a16="http://schemas.microsoft.com/office/drawing/2014/main" id="{D495E734-F076-484E-B108-DDE9F5642D9F}"/>
              </a:ext>
            </a:extLst>
          </p:cNvPr>
          <p:cNvGrpSpPr>
            <a:grpSpLocks/>
          </p:cNvGrpSpPr>
          <p:nvPr/>
        </p:nvGrpSpPr>
        <p:grpSpPr bwMode="auto">
          <a:xfrm>
            <a:off x="6284595" y="1596390"/>
            <a:ext cx="6367145" cy="2020570"/>
            <a:chOff x="6284595" y="1596390"/>
            <a:chExt cx="6367145" cy="2020570"/>
          </a:xfrm>
        </p:grpSpPr>
        <p:sp>
          <p:nvSpPr>
            <p:cNvPr id="18" name="文本框 66"/>
            <p:cNvSpPr txBox="1">
              <a:spLocks/>
            </p:cNvSpPr>
            <p:nvPr/>
          </p:nvSpPr>
          <p:spPr bwMode="auto">
            <a:xfrm>
              <a:off x="6285230" y="2722245"/>
              <a:ext cx="6367145" cy="89535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228600" indent="-228600" algn="l" defTabSz="914400" eaLnBrk="0" fontAlgn="base" latinLnBrk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+mj-lt"/>
                <a:buAutoNum type="arabicPeriod"/>
              </a:pP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어플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개발에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필요한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기술에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구체적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필요성</a:t>
              </a:r>
              <a:endParaRPr lang="ko-KR" altLang="en-US" sz="1200" b="0" strike="noStrike" cap="none" dirty="0">
                <a:solidFill>
                  <a:srgbClr val="000000"/>
                </a:solidFill>
                <a:latin typeface="微软雅黑" charset="0"/>
                <a:ea typeface="微软雅黑" charset="0"/>
              </a:endParaRPr>
            </a:p>
            <a:p>
              <a:pPr marL="228600" indent="-228600" algn="l" defTabSz="914400" eaLnBrk="0" fontAlgn="base" latinLnBrk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+mj-lt"/>
                <a:buAutoNum type="arabicPeriod" startAt="2"/>
              </a:pP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할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수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있다는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가능성</a:t>
              </a:r>
              <a:endParaRPr lang="ko-KR" altLang="en-US" sz="1200" b="0" strike="noStrike" cap="none" dirty="0">
                <a:solidFill>
                  <a:srgbClr val="000000"/>
                </a:solidFill>
                <a:latin typeface="微软雅黑" charset="0"/>
                <a:ea typeface="微软雅黑" charset="0"/>
              </a:endParaRPr>
            </a:p>
            <a:p>
              <a:pPr marL="228600" indent="-228600" algn="l" defTabSz="914400" eaLnBrk="0" fontAlgn="base" latinLnBrk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+mj-lt"/>
                <a:buAutoNum type="arabicPeriod" startAt="3"/>
              </a:pP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아이디어의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무한한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200" b="0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가능성</a:t>
              </a:r>
              <a:endParaRPr lang="ko-KR" altLang="en-US" sz="1200" b="0" strike="noStrike" cap="none" dirty="0">
                <a:solidFill>
                  <a:srgbClr val="000000"/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19" name="文本框 13"/>
            <p:cNvSpPr txBox="1">
              <a:spLocks/>
            </p:cNvSpPr>
            <p:nvPr/>
          </p:nvSpPr>
          <p:spPr bwMode="auto">
            <a:xfrm>
              <a:off x="6284595" y="1596390"/>
              <a:ext cx="934720" cy="30734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0" fontAlgn="base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1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개발</a:t>
              </a:r>
              <a:r>
                <a:rPr lang="en-US" altLang="ko-KR" sz="1400" b="1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400" b="1" strike="noStrike" cap="none" dirty="0">
                  <a:solidFill>
                    <a:srgbClr val="000000"/>
                  </a:solidFill>
                  <a:latin typeface="微软雅黑" charset="0"/>
                  <a:ea typeface="微软雅黑" charset="0"/>
                </a:rPr>
                <a:t>취지</a:t>
              </a:r>
              <a:endParaRPr lang="ko-KR" altLang="en-US" sz="1400" b="1" strike="noStrike" cap="none" dirty="0">
                <a:solidFill>
                  <a:srgbClr val="000000"/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20" name="文本框 66"/>
            <p:cNvSpPr txBox="1">
              <a:spLocks/>
            </p:cNvSpPr>
            <p:nvPr/>
          </p:nvSpPr>
          <p:spPr bwMode="auto">
            <a:xfrm>
              <a:off x="6284595" y="1934845"/>
              <a:ext cx="1894205" cy="30734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fontAlgn="base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0" strike="noStrike" cap="none" dirty="0">
                  <a:solidFill>
                    <a:srgbClr val="000000"/>
                  </a:solidFill>
                  <a:latin typeface="SimSun-ExtB" charset="0"/>
                  <a:ea typeface="SimSun-ExtB" charset="0"/>
                </a:rPr>
                <a:t>앱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SimSun-ExtB" charset="0"/>
                  <a:ea typeface="SimSun-ExtB" charset="0"/>
                </a:rPr>
                <a:t>개발의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  ‘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SimSun-ExtB" charset="0"/>
                  <a:ea typeface="SimSun-ExtB" charset="0"/>
                </a:rPr>
                <a:t>첫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 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SimSun-ExtB" charset="0"/>
                  <a:ea typeface="SimSun-ExtB" charset="0"/>
                </a:rPr>
                <a:t>발걸음</a:t>
              </a:r>
              <a:r>
                <a:rPr lang="en-US" altLang="ko-KR" sz="1400" b="0" strike="noStrike" cap="none" dirty="0">
                  <a:solidFill>
                    <a:srgbClr val="000000"/>
                  </a:solidFill>
                  <a:latin typeface="Calibri" charset="0"/>
                  <a:ea typeface="Calibri" charset="0"/>
                </a:rPr>
                <a:t>’</a:t>
              </a:r>
              <a:endParaRPr lang="ko-KR" altLang="en-US" sz="1400" b="0" strike="noStrike" cap="none" dirty="0">
                <a:solidFill>
                  <a:srgbClr val="000000"/>
                </a:solidFill>
                <a:latin typeface="Calibri" charset="0"/>
                <a:ea typeface="Calibri" charset="0"/>
              </a:endParaRPr>
            </a:p>
          </p:txBody>
        </p:sp>
        <p:sp>
          <p:nvSpPr>
            <p:cNvPr id="21" name="任意多边形 46"/>
            <p:cNvSpPr>
              <a:spLocks/>
            </p:cNvSpPr>
            <p:nvPr/>
          </p:nvSpPr>
          <p:spPr>
            <a:xfrm flipV="1">
              <a:off x="6438265" y="2535555"/>
              <a:ext cx="568960" cy="46355"/>
            </a:xfrm>
            <a:custGeom>
              <a:avLst/>
              <a:gdLst>
                <a:gd name="TX0" fmla="*/ 0 w 504826"/>
                <a:gd name="TY0" fmla="*/ 0 h 1"/>
                <a:gd name="TX1" fmla="*/ 504825 w 504826"/>
                <a:gd name="TY1" fmla="*/ 0 h 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</a:cxnLst>
              <a:rect l="l" t="t" r="r" b="b"/>
              <a:pathLst>
                <a:path w="504826" h="1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 cap="flat" cmpd="sng">
              <a:solidFill>
                <a:schemeClr val="tx1">
                  <a:lumMod val="75000"/>
                  <a:lumOff val="25000"/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0" fontAlgn="base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400" b="0" strike="noStrike" cap="none" dirty="0">
                <a:solidFill>
                  <a:srgbClr val="000000"/>
                </a:solidFill>
                <a:latin typeface="宋体" charset="0"/>
                <a:ea typeface="宋体" charset="0"/>
              </a:endParaRPr>
            </a:p>
          </p:txBody>
        </p:sp>
      </p:grp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80D2B56-A581-4BDA-81D3-58011C206C3D}"/>
              </a:ext>
            </a:extLst>
          </p:cNvPr>
          <p:cNvCxnSpPr/>
          <p:nvPr/>
        </p:nvCxnSpPr>
        <p:spPr>
          <a:xfrm>
            <a:off x="5060950" y="1591310"/>
            <a:ext cx="0" cy="202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618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4000">
        <p14:gallery dir="l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35" y="635"/>
            <a:ext cx="12857480" cy="723265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11"/>
          <p:cNvSpPr>
            <a:spLocks/>
          </p:cNvSpPr>
          <p:nvPr/>
        </p:nvSpPr>
        <p:spPr bwMode="auto">
          <a:xfrm>
            <a:off x="6976110" y="0"/>
            <a:ext cx="5882005" cy="7232650"/>
          </a:xfrm>
          <a:custGeom>
            <a:avLst/>
            <a:gdLst>
              <a:gd name="T0" fmla="*/ 1998 w 4661"/>
              <a:gd name="T1" fmla="*/ 0 h 5613"/>
              <a:gd name="T2" fmla="*/ 4661 w 4661"/>
              <a:gd name="T3" fmla="*/ 0 h 5613"/>
              <a:gd name="T4" fmla="*/ 2660 w 4661"/>
              <a:gd name="T5" fmla="*/ 5613 h 5613"/>
              <a:gd name="T6" fmla="*/ 0 w 4661"/>
              <a:gd name="T7" fmla="*/ 5613 h 5613"/>
              <a:gd name="T8" fmla="*/ 1998 w 4661"/>
              <a:gd name="T9" fmla="*/ 0 h 5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61" h="5613">
                <a:moveTo>
                  <a:pt x="1998" y="0"/>
                </a:moveTo>
                <a:lnTo>
                  <a:pt x="4661" y="0"/>
                </a:lnTo>
                <a:lnTo>
                  <a:pt x="2660" y="5613"/>
                </a:lnTo>
                <a:lnTo>
                  <a:pt x="0" y="5613"/>
                </a:lnTo>
                <a:lnTo>
                  <a:pt x="1998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  <a:effectLst/>
          <a:extLst/>
        </p:spPr>
        <p:txBody>
          <a:bodyPr vert="horz" wrap="square" lIns="45311" tIns="22656" rIns="45311" bIns="22656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407525" y="2190750"/>
            <a:ext cx="3096895" cy="415290"/>
          </a:xfrm>
          <a:prstGeom prst="rect">
            <a:avLst/>
          </a:prstGeom>
          <a:noFill/>
        </p:spPr>
        <p:txBody>
          <a:bodyPr vert="horz" wrap="square" lIns="45085" tIns="22860" rIns="45085" bIns="22860" numCol="1" anchor="t">
            <a:spAutoFit/>
          </a:bodyPr>
          <a:lstStyle/>
          <a:p>
            <a:pPr marL="0" indent="0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>
                <a:tab pos="990600" algn="l"/>
              </a:tabLst>
            </a:pPr>
            <a:r>
              <a:rPr lang="en-US" altLang="ko-KR" sz="2400" b="0" strike="noStrike" cap="none" dirty="0">
                <a:ln w="12700" cap="flat" cmpd="sng">
                  <a:noFill/>
                  <a:prstDash/>
                </a:ln>
                <a:solidFill>
                  <a:schemeClr val="bg1"/>
                </a:solidFill>
                <a:effectLst>
                  <a:glow rad="228600">
                    <a:srgbClr val="000000">
                      <a:alpha val="40035"/>
                    </a:srgbClr>
                  </a:glow>
                </a:effectLst>
                <a:latin typeface="微软雅黑" charset="0"/>
                <a:ea typeface="微软雅黑" charset="0"/>
              </a:rPr>
              <a:t>어플 구현 방법</a:t>
            </a:r>
            <a:endParaRPr lang="ko-KR" altLang="en-US" sz="2400" b="0" strike="noStrike" cap="none" dirty="0">
              <a:ln w="12700" cap="flat" cmpd="sng">
                <a:noFill/>
                <a:prstDash/>
              </a:ln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525635" y="1898650"/>
            <a:ext cx="2647950" cy="292100"/>
          </a:xfrm>
          <a:prstGeom prst="rect">
            <a:avLst/>
          </a:prstGeom>
          <a:noFill/>
        </p:spPr>
        <p:txBody>
          <a:bodyPr wrap="square" lIns="45311" tIns="22656" rIns="45311" bIns="22656" rtlCol="0">
            <a:spAutoFit/>
          </a:bodyPr>
          <a:lstStyle/>
          <a:p>
            <a:r>
              <a:rPr lang="en-US" altLang="zh-CN" sz="1600" b="1" dirty="0">
                <a:solidFill>
                  <a:schemeClr val="accent2"/>
                </a:solidFill>
                <a:latin typeface="+mj-lt"/>
                <a:ea typeface="微软雅黑" panose="020B0503020204020204" pitchFamily="34" charset="-122"/>
                <a:cs typeface="Microsoft Himalaya" panose="01010100010101010101" pitchFamily="2" charset="0"/>
              </a:rPr>
              <a:t>How to Make</a:t>
            </a:r>
            <a:endParaRPr lang="zh-CN" altLang="en-US" sz="1600" b="1" dirty="0">
              <a:solidFill>
                <a:schemeClr val="accent2"/>
              </a:solidFill>
              <a:latin typeface="+mj-lt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8193405" y="3600450"/>
            <a:ext cx="1856740" cy="2230755"/>
          </a:xfrm>
          <a:prstGeom prst="rect">
            <a:avLst/>
          </a:prstGeom>
          <a:noFill/>
        </p:spPr>
        <p:txBody>
          <a:bodyPr wrap="none" lIns="45311" tIns="22656" rIns="45311" bIns="22656" rtlCol="0">
            <a:spAutoFit/>
          </a:bodyPr>
          <a:lstStyle/>
          <a:p>
            <a:r>
              <a:rPr lang="en-US" altLang="zh-CN" sz="14199" spc="-149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Raavi" pitchFamily="34" charset="0"/>
              </a:rPr>
              <a:t>02</a:t>
            </a:r>
            <a:endParaRPr lang="zh-CN" altLang="en-US" sz="14199" spc="-149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Raav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2718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45" grpId="0"/>
      <p:bldP spid="46" grpId="0"/>
      <p:bldP spid="7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1663"/>
          <p:cNvSpPr/>
          <p:nvPr/>
        </p:nvSpPr>
        <p:spPr>
          <a:xfrm>
            <a:off x="10662920" y="3869055"/>
            <a:ext cx="2195830" cy="0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23263" tIns="23263" rIns="23263" bIns="23263" anchor="ctr"/>
          <a:lstStyle/>
          <a:p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Shape 1664"/>
          <p:cNvSpPr/>
          <p:nvPr/>
        </p:nvSpPr>
        <p:spPr>
          <a:xfrm>
            <a:off x="2051685" y="3869055"/>
            <a:ext cx="1219835" cy="0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23263" tIns="23263" rIns="23263" bIns="23263" anchor="ctr"/>
          <a:lstStyle/>
          <a:p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Shape 1660"/>
          <p:cNvSpPr/>
          <p:nvPr/>
        </p:nvSpPr>
        <p:spPr>
          <a:xfrm>
            <a:off x="3296920" y="3869055"/>
            <a:ext cx="2084070" cy="0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23263" tIns="23263" rIns="23263" bIns="23263" anchor="ctr"/>
          <a:lstStyle/>
          <a:p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Shape 1661"/>
          <p:cNvSpPr/>
          <p:nvPr/>
        </p:nvSpPr>
        <p:spPr>
          <a:xfrm>
            <a:off x="5429250" y="3869055"/>
            <a:ext cx="2084070" cy="0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23263" tIns="23263" rIns="23263" bIns="23263" anchor="ctr"/>
          <a:lstStyle/>
          <a:p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Shape 1662"/>
          <p:cNvSpPr/>
          <p:nvPr/>
        </p:nvSpPr>
        <p:spPr>
          <a:xfrm>
            <a:off x="7561580" y="3869055"/>
            <a:ext cx="2084070" cy="0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23263" tIns="23263" rIns="23263" bIns="23263" anchor="ctr"/>
          <a:lstStyle/>
          <a:p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Shape 1663"/>
          <p:cNvSpPr/>
          <p:nvPr/>
        </p:nvSpPr>
        <p:spPr>
          <a:xfrm>
            <a:off x="9693910" y="3869055"/>
            <a:ext cx="1120775" cy="0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23263" tIns="23263" rIns="23263" bIns="23263" anchor="ctr"/>
          <a:lstStyle/>
          <a:p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Shape 1664"/>
          <p:cNvSpPr/>
          <p:nvPr/>
        </p:nvSpPr>
        <p:spPr>
          <a:xfrm>
            <a:off x="-43815" y="3874135"/>
            <a:ext cx="2048510" cy="0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23263" tIns="23263" rIns="23263" bIns="23263" anchor="ctr"/>
          <a:lstStyle/>
          <a:p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Shape 1672"/>
          <p:cNvSpPr/>
          <p:nvPr/>
        </p:nvSpPr>
        <p:spPr>
          <a:xfrm>
            <a:off x="4528185" y="3038475"/>
            <a:ext cx="1697355" cy="16719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lnSpc>
                <a:spcPct val="120000"/>
              </a:lnSpc>
            </a:pPr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Shape 1674"/>
          <p:cNvSpPr/>
          <p:nvPr/>
        </p:nvSpPr>
        <p:spPr>
          <a:xfrm>
            <a:off x="6633210" y="3038475"/>
            <a:ext cx="1697355" cy="16719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lnSpc>
                <a:spcPct val="120000"/>
              </a:lnSpc>
            </a:pPr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Shape 1677"/>
          <p:cNvSpPr/>
          <p:nvPr/>
        </p:nvSpPr>
        <p:spPr>
          <a:xfrm>
            <a:off x="8737600" y="3038475"/>
            <a:ext cx="1697355" cy="16719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lnSpc>
                <a:spcPct val="120000"/>
              </a:lnSpc>
            </a:pPr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Shape 1669"/>
          <p:cNvSpPr/>
          <p:nvPr/>
        </p:nvSpPr>
        <p:spPr>
          <a:xfrm>
            <a:off x="2402205" y="3033395"/>
            <a:ext cx="1697355" cy="16719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lnSpc>
                <a:spcPct val="120000"/>
              </a:lnSpc>
            </a:pPr>
            <a:endParaRPr lang="en-US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PHP</a:t>
            </a:r>
          </a:p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Web Server</a:t>
            </a:r>
          </a:p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Database</a:t>
            </a:r>
          </a:p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request</a:t>
            </a:r>
          </a:p>
        </p:txBody>
      </p:sp>
      <p:sp>
        <p:nvSpPr>
          <p:cNvPr id="26" name="Shape 1681"/>
          <p:cNvSpPr/>
          <p:nvPr/>
        </p:nvSpPr>
        <p:spPr>
          <a:xfrm>
            <a:off x="7513320" y="2893060"/>
            <a:ext cx="509905" cy="509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17447" tIns="17447" rIns="17447" bIns="17447" anchor="ctr"/>
          <a:lstStyle/>
          <a:p>
            <a:pPr>
              <a:lnSpc>
                <a:spcPct val="120000"/>
              </a:lnSpc>
            </a:pPr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4507230" y="4203700"/>
            <a:ext cx="509905" cy="509905"/>
            <a:chOff x="4507230" y="4203700"/>
            <a:chExt cx="509905" cy="509905"/>
          </a:xfrm>
        </p:grpSpPr>
        <p:sp>
          <p:nvSpPr>
            <p:cNvPr id="28" name="Shape 1683"/>
            <p:cNvSpPr/>
            <p:nvPr/>
          </p:nvSpPr>
          <p:spPr>
            <a:xfrm>
              <a:off x="4507230" y="4203700"/>
              <a:ext cx="509905" cy="5099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17447" tIns="17447" rIns="17447" bIns="17447" anchor="ctr"/>
            <a:lstStyle/>
            <a:p>
              <a:pPr>
                <a:lnSpc>
                  <a:spcPct val="120000"/>
                </a:lnSpc>
              </a:pPr>
              <a:endParaRPr>
                <a:solidFill>
                  <a:srgbClr val="53585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Shape 1685"/>
            <p:cNvSpPr/>
            <p:nvPr/>
          </p:nvSpPr>
          <p:spPr>
            <a:xfrm>
              <a:off x="4667250" y="4330700"/>
              <a:ext cx="189230" cy="2616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5" h="21086" extrusionOk="0">
                  <a:moveTo>
                    <a:pt x="21023" y="5250"/>
                  </a:moveTo>
                  <a:lnTo>
                    <a:pt x="7163" y="195"/>
                  </a:lnTo>
                  <a:cubicBezTo>
                    <a:pt x="5264" y="-514"/>
                    <a:pt x="1521" y="853"/>
                    <a:pt x="445" y="2057"/>
                  </a:cubicBezTo>
                  <a:cubicBezTo>
                    <a:pt x="-35" y="2595"/>
                    <a:pt x="0" y="2983"/>
                    <a:pt x="0" y="3203"/>
                  </a:cubicBezTo>
                  <a:lnTo>
                    <a:pt x="173" y="14619"/>
                  </a:lnTo>
                  <a:cubicBezTo>
                    <a:pt x="184" y="14862"/>
                    <a:pt x="614" y="15188"/>
                    <a:pt x="983" y="15348"/>
                  </a:cubicBezTo>
                  <a:cubicBezTo>
                    <a:pt x="1753" y="15682"/>
                    <a:pt x="13399" y="20826"/>
                    <a:pt x="13729" y="20972"/>
                  </a:cubicBezTo>
                  <a:cubicBezTo>
                    <a:pt x="13905" y="21051"/>
                    <a:pt x="14115" y="21086"/>
                    <a:pt x="14322" y="21086"/>
                  </a:cubicBezTo>
                  <a:cubicBezTo>
                    <a:pt x="14499" y="21086"/>
                    <a:pt x="14675" y="21058"/>
                    <a:pt x="14834" y="21002"/>
                  </a:cubicBezTo>
                  <a:cubicBezTo>
                    <a:pt x="15185" y="20881"/>
                    <a:pt x="15404" y="20645"/>
                    <a:pt x="15404" y="20388"/>
                  </a:cubicBezTo>
                  <a:lnTo>
                    <a:pt x="15404" y="8397"/>
                  </a:lnTo>
                  <a:cubicBezTo>
                    <a:pt x="15404" y="8148"/>
                    <a:pt x="15198" y="7917"/>
                    <a:pt x="14862" y="7792"/>
                  </a:cubicBezTo>
                  <a:lnTo>
                    <a:pt x="2263" y="2817"/>
                  </a:lnTo>
                  <a:cubicBezTo>
                    <a:pt x="2408" y="2620"/>
                    <a:pt x="2968" y="2205"/>
                    <a:pt x="3997" y="1825"/>
                  </a:cubicBezTo>
                  <a:cubicBezTo>
                    <a:pt x="5082" y="1422"/>
                    <a:pt x="5896" y="1574"/>
                    <a:pt x="6082" y="1625"/>
                  </a:cubicBezTo>
                  <a:cubicBezTo>
                    <a:pt x="6082" y="1625"/>
                    <a:pt x="18173" y="6203"/>
                    <a:pt x="18544" y="6339"/>
                  </a:cubicBezTo>
                  <a:cubicBezTo>
                    <a:pt x="18911" y="6476"/>
                    <a:pt x="18918" y="6495"/>
                    <a:pt x="18918" y="6729"/>
                  </a:cubicBezTo>
                  <a:cubicBezTo>
                    <a:pt x="18918" y="6961"/>
                    <a:pt x="18918" y="18107"/>
                    <a:pt x="18918" y="18107"/>
                  </a:cubicBezTo>
                  <a:cubicBezTo>
                    <a:pt x="18918" y="18674"/>
                    <a:pt x="19733" y="18906"/>
                    <a:pt x="20330" y="18906"/>
                  </a:cubicBezTo>
                  <a:cubicBezTo>
                    <a:pt x="20927" y="18906"/>
                    <a:pt x="21565" y="18493"/>
                    <a:pt x="21565" y="18107"/>
                  </a:cubicBezTo>
                  <a:lnTo>
                    <a:pt x="21565" y="5855"/>
                  </a:lnTo>
                  <a:cubicBezTo>
                    <a:pt x="21565" y="5605"/>
                    <a:pt x="21357" y="5375"/>
                    <a:pt x="21023" y="525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lnSpc>
                  <a:spcPct val="120000"/>
                </a:lnSpc>
              </a:pPr>
              <a:endParaRPr>
                <a:solidFill>
                  <a:srgbClr val="53585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406650" y="2981960"/>
            <a:ext cx="509905" cy="509905"/>
            <a:chOff x="2406650" y="2981960"/>
            <a:chExt cx="509905" cy="509905"/>
          </a:xfrm>
        </p:grpSpPr>
        <p:sp>
          <p:nvSpPr>
            <p:cNvPr id="23" name="Shape 1678"/>
            <p:cNvSpPr/>
            <p:nvPr/>
          </p:nvSpPr>
          <p:spPr>
            <a:xfrm>
              <a:off x="2406650" y="2981960"/>
              <a:ext cx="509905" cy="5099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17447" tIns="17447" rIns="17447" bIns="17447" anchor="ctr"/>
            <a:lstStyle/>
            <a:p>
              <a:pPr>
                <a:lnSpc>
                  <a:spcPct val="120000"/>
                </a:lnSpc>
              </a:pPr>
              <a:endParaRPr dirty="0">
                <a:solidFill>
                  <a:srgbClr val="53585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1" name="Shape 1686"/>
            <p:cNvSpPr/>
            <p:nvPr/>
          </p:nvSpPr>
          <p:spPr>
            <a:xfrm>
              <a:off x="2581275" y="3119755"/>
              <a:ext cx="159385" cy="233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83" y="0"/>
                  </a:moveTo>
                  <a:lnTo>
                    <a:pt x="7175" y="2115"/>
                  </a:lnTo>
                  <a:lnTo>
                    <a:pt x="3801" y="2115"/>
                  </a:lnTo>
                  <a:lnTo>
                    <a:pt x="5186" y="4231"/>
                  </a:lnTo>
                  <a:cubicBezTo>
                    <a:pt x="5186" y="4231"/>
                    <a:pt x="16313" y="4231"/>
                    <a:pt x="16313" y="4231"/>
                  </a:cubicBezTo>
                  <a:lnTo>
                    <a:pt x="17698" y="2115"/>
                  </a:lnTo>
                  <a:lnTo>
                    <a:pt x="14324" y="2115"/>
                  </a:lnTo>
                  <a:lnTo>
                    <a:pt x="13217" y="0"/>
                  </a:lnTo>
                  <a:lnTo>
                    <a:pt x="8283" y="0"/>
                  </a:lnTo>
                  <a:close/>
                  <a:moveTo>
                    <a:pt x="2165" y="2614"/>
                  </a:moveTo>
                  <a:cubicBezTo>
                    <a:pt x="977" y="2614"/>
                    <a:pt x="0" y="3264"/>
                    <a:pt x="0" y="4076"/>
                  </a:cubicBezTo>
                  <a:lnTo>
                    <a:pt x="0" y="20121"/>
                  </a:lnTo>
                  <a:cubicBezTo>
                    <a:pt x="0" y="20933"/>
                    <a:pt x="977" y="21600"/>
                    <a:pt x="2165" y="21600"/>
                  </a:cubicBezTo>
                  <a:lnTo>
                    <a:pt x="19460" y="21600"/>
                  </a:lnTo>
                  <a:cubicBezTo>
                    <a:pt x="20648" y="21600"/>
                    <a:pt x="21600" y="20933"/>
                    <a:pt x="21600" y="20121"/>
                  </a:cubicBezTo>
                  <a:lnTo>
                    <a:pt x="21600" y="4076"/>
                  </a:lnTo>
                  <a:cubicBezTo>
                    <a:pt x="21600" y="3264"/>
                    <a:pt x="20648" y="2614"/>
                    <a:pt x="19460" y="2614"/>
                  </a:cubicBezTo>
                  <a:lnTo>
                    <a:pt x="17597" y="5778"/>
                  </a:lnTo>
                  <a:lnTo>
                    <a:pt x="4003" y="5778"/>
                  </a:lnTo>
                  <a:lnTo>
                    <a:pt x="2165" y="2614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lnSpc>
                  <a:spcPct val="120000"/>
                </a:lnSpc>
              </a:pPr>
              <a:endParaRPr>
                <a:solidFill>
                  <a:srgbClr val="53585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8775065" y="4138930"/>
            <a:ext cx="509905" cy="509905"/>
            <a:chOff x="8775065" y="4138930"/>
            <a:chExt cx="509905" cy="509905"/>
          </a:xfrm>
        </p:grpSpPr>
        <p:sp>
          <p:nvSpPr>
            <p:cNvPr id="29" name="Shape 1684"/>
            <p:cNvSpPr/>
            <p:nvPr/>
          </p:nvSpPr>
          <p:spPr>
            <a:xfrm>
              <a:off x="8775065" y="4138930"/>
              <a:ext cx="509905" cy="5099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17447" tIns="17447" rIns="17447" bIns="17447" anchor="ctr"/>
            <a:lstStyle/>
            <a:p>
              <a:pPr>
                <a:lnSpc>
                  <a:spcPct val="120000"/>
                </a:lnSpc>
              </a:pPr>
              <a:endParaRPr>
                <a:solidFill>
                  <a:srgbClr val="53585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Shape 1687"/>
            <p:cNvSpPr/>
            <p:nvPr/>
          </p:nvSpPr>
          <p:spPr>
            <a:xfrm>
              <a:off x="8950325" y="4282440"/>
              <a:ext cx="159385" cy="227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57" h="21276" extrusionOk="0">
                  <a:moveTo>
                    <a:pt x="1877" y="21023"/>
                  </a:moveTo>
                  <a:cubicBezTo>
                    <a:pt x="2335" y="19958"/>
                    <a:pt x="3030" y="18458"/>
                    <a:pt x="3960" y="16288"/>
                  </a:cubicBezTo>
                  <a:cubicBezTo>
                    <a:pt x="8011" y="15823"/>
                    <a:pt x="9689" y="16658"/>
                    <a:pt x="12261" y="13325"/>
                  </a:cubicBezTo>
                  <a:cubicBezTo>
                    <a:pt x="10172" y="13789"/>
                    <a:pt x="7654" y="12465"/>
                    <a:pt x="7789" y="11892"/>
                  </a:cubicBezTo>
                  <a:cubicBezTo>
                    <a:pt x="7924" y="11318"/>
                    <a:pt x="13647" y="12306"/>
                    <a:pt x="17393" y="8447"/>
                  </a:cubicBezTo>
                  <a:cubicBezTo>
                    <a:pt x="12670" y="9202"/>
                    <a:pt x="11160" y="7540"/>
                    <a:pt x="11769" y="7289"/>
                  </a:cubicBezTo>
                  <a:cubicBezTo>
                    <a:pt x="13175" y="6708"/>
                    <a:pt x="17348" y="7048"/>
                    <a:pt x="19572" y="5477"/>
                  </a:cubicBezTo>
                  <a:cubicBezTo>
                    <a:pt x="20719" y="4669"/>
                    <a:pt x="21256" y="2702"/>
                    <a:pt x="20789" y="2000"/>
                  </a:cubicBezTo>
                  <a:cubicBezTo>
                    <a:pt x="20229" y="1153"/>
                    <a:pt x="16813" y="-111"/>
                    <a:pt x="14931" y="7"/>
                  </a:cubicBezTo>
                  <a:cubicBezTo>
                    <a:pt x="13047" y="126"/>
                    <a:pt x="10093" y="5208"/>
                    <a:pt x="9217" y="5168"/>
                  </a:cubicBezTo>
                  <a:cubicBezTo>
                    <a:pt x="8341" y="5128"/>
                    <a:pt x="8166" y="2892"/>
                    <a:pt x="9694" y="813"/>
                  </a:cubicBezTo>
                  <a:cubicBezTo>
                    <a:pt x="8081" y="1330"/>
                    <a:pt x="5127" y="2940"/>
                    <a:pt x="4200" y="4315"/>
                  </a:cubicBezTo>
                  <a:cubicBezTo>
                    <a:pt x="2475" y="6874"/>
                    <a:pt x="4362" y="12744"/>
                    <a:pt x="3757" y="12953"/>
                  </a:cubicBezTo>
                  <a:cubicBezTo>
                    <a:pt x="3151" y="13163"/>
                    <a:pt x="1114" y="10259"/>
                    <a:pt x="505" y="8944"/>
                  </a:cubicBezTo>
                  <a:cubicBezTo>
                    <a:pt x="-324" y="10961"/>
                    <a:pt x="-344" y="12982"/>
                    <a:pt x="2082" y="15667"/>
                  </a:cubicBezTo>
                  <a:cubicBezTo>
                    <a:pt x="1167" y="17429"/>
                    <a:pt x="667" y="19457"/>
                    <a:pt x="592" y="20487"/>
                  </a:cubicBezTo>
                  <a:cubicBezTo>
                    <a:pt x="557" y="21312"/>
                    <a:pt x="1675" y="21489"/>
                    <a:pt x="1877" y="21023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lnSpc>
                  <a:spcPct val="120000"/>
                </a:lnSpc>
              </a:pPr>
              <a:endParaRPr>
                <a:solidFill>
                  <a:srgbClr val="53585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1822450" y="3676650"/>
            <a:ext cx="384810" cy="384810"/>
            <a:chOff x="1822450" y="3676650"/>
            <a:chExt cx="384810" cy="384810"/>
          </a:xfrm>
        </p:grpSpPr>
        <p:sp>
          <p:nvSpPr>
            <p:cNvPr id="33" name="Shape 1688"/>
            <p:cNvSpPr/>
            <p:nvPr/>
          </p:nvSpPr>
          <p:spPr>
            <a:xfrm>
              <a:off x="1822450" y="3676650"/>
              <a:ext cx="384810" cy="384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7F7FA"/>
            </a:solidFill>
            <a:ln w="12700">
              <a:solidFill>
                <a:srgbClr val="A6AAA9"/>
              </a:solidFill>
              <a:miter lim="400000"/>
            </a:ln>
          </p:spPr>
          <p:txBody>
            <a:bodyPr lIns="17447" tIns="17447" rIns="17447" bIns="17447" anchor="ctr"/>
            <a:lstStyle/>
            <a:p>
              <a:pPr>
                <a:lnSpc>
                  <a:spcPct val="120000"/>
                </a:lnSpc>
              </a:pPr>
              <a:endParaRPr>
                <a:solidFill>
                  <a:srgbClr val="53585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4" name="Shape 1689"/>
            <p:cNvSpPr/>
            <p:nvPr/>
          </p:nvSpPr>
          <p:spPr>
            <a:xfrm>
              <a:off x="1910715" y="3778885"/>
              <a:ext cx="188595" cy="1930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31" h="20433" extrusionOk="0">
                  <a:moveTo>
                    <a:pt x="14102" y="6331"/>
                  </a:moveTo>
                  <a:cubicBezTo>
                    <a:pt x="13391" y="5619"/>
                    <a:pt x="13391" y="4469"/>
                    <a:pt x="14102" y="3759"/>
                  </a:cubicBezTo>
                  <a:cubicBezTo>
                    <a:pt x="14812" y="3049"/>
                    <a:pt x="15965" y="3049"/>
                    <a:pt x="16674" y="3759"/>
                  </a:cubicBezTo>
                  <a:cubicBezTo>
                    <a:pt x="17385" y="4469"/>
                    <a:pt x="17385" y="5619"/>
                    <a:pt x="16674" y="6331"/>
                  </a:cubicBezTo>
                  <a:cubicBezTo>
                    <a:pt x="15965" y="7041"/>
                    <a:pt x="14812" y="7041"/>
                    <a:pt x="14102" y="6331"/>
                  </a:cubicBezTo>
                  <a:close/>
                  <a:moveTo>
                    <a:pt x="12904" y="13199"/>
                  </a:moveTo>
                  <a:cubicBezTo>
                    <a:pt x="12904" y="13199"/>
                    <a:pt x="21289" y="7286"/>
                    <a:pt x="20359" y="518"/>
                  </a:cubicBezTo>
                  <a:cubicBezTo>
                    <a:pt x="20339" y="369"/>
                    <a:pt x="20289" y="271"/>
                    <a:pt x="20226" y="206"/>
                  </a:cubicBezTo>
                  <a:cubicBezTo>
                    <a:pt x="20162" y="145"/>
                    <a:pt x="20065" y="93"/>
                    <a:pt x="19914" y="72"/>
                  </a:cubicBezTo>
                  <a:cubicBezTo>
                    <a:pt x="13147" y="-856"/>
                    <a:pt x="7233" y="7529"/>
                    <a:pt x="7233" y="7529"/>
                  </a:cubicBezTo>
                  <a:cubicBezTo>
                    <a:pt x="2104" y="6928"/>
                    <a:pt x="2478" y="7929"/>
                    <a:pt x="137" y="13421"/>
                  </a:cubicBezTo>
                  <a:cubicBezTo>
                    <a:pt x="-311" y="14470"/>
                    <a:pt x="416" y="14829"/>
                    <a:pt x="1211" y="14536"/>
                  </a:cubicBezTo>
                  <a:cubicBezTo>
                    <a:pt x="2006" y="14242"/>
                    <a:pt x="3764" y="13593"/>
                    <a:pt x="3764" y="13593"/>
                  </a:cubicBezTo>
                  <a:lnTo>
                    <a:pt x="6840" y="16669"/>
                  </a:lnTo>
                  <a:cubicBezTo>
                    <a:pt x="6840" y="16669"/>
                    <a:pt x="6192" y="18426"/>
                    <a:pt x="5897" y="19222"/>
                  </a:cubicBezTo>
                  <a:cubicBezTo>
                    <a:pt x="5604" y="20018"/>
                    <a:pt x="5963" y="20744"/>
                    <a:pt x="7012" y="20297"/>
                  </a:cubicBezTo>
                  <a:cubicBezTo>
                    <a:pt x="12505" y="17955"/>
                    <a:pt x="13504" y="18328"/>
                    <a:pt x="12904" y="13199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lnSpc>
                  <a:spcPct val="120000"/>
                </a:lnSpc>
              </a:pPr>
              <a:endParaRPr>
                <a:solidFill>
                  <a:srgbClr val="53585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5" name="Group 1692"/>
          <p:cNvGrpSpPr/>
          <p:nvPr/>
        </p:nvGrpSpPr>
        <p:grpSpPr>
          <a:xfrm>
            <a:off x="10621010" y="3676650"/>
            <a:ext cx="384810" cy="384810"/>
            <a:chOff x="10621010" y="3676650"/>
            <a:chExt cx="384810" cy="384810"/>
          </a:xfrm>
        </p:grpSpPr>
        <p:sp>
          <p:nvSpPr>
            <p:cNvPr id="36" name="Shape 1690"/>
            <p:cNvSpPr/>
            <p:nvPr/>
          </p:nvSpPr>
          <p:spPr>
            <a:xfrm>
              <a:off x="10621010" y="3676650"/>
              <a:ext cx="384810" cy="384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7F7FA"/>
            </a:solidFill>
            <a:ln w="127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17447" tIns="17447" rIns="17447" bIns="17447" numCol="1" anchor="ctr">
              <a:noAutofit/>
            </a:bodyPr>
            <a:lstStyle/>
            <a:p>
              <a:pPr>
                <a:lnSpc>
                  <a:spcPct val="120000"/>
                </a:lnSpc>
              </a:pPr>
              <a:endParaRPr>
                <a:solidFill>
                  <a:srgbClr val="53585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7" name="Shape 1691"/>
            <p:cNvSpPr/>
            <p:nvPr/>
          </p:nvSpPr>
          <p:spPr>
            <a:xfrm>
              <a:off x="10704195" y="3778250"/>
              <a:ext cx="219075" cy="182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36" extrusionOk="0">
                  <a:moveTo>
                    <a:pt x="21327" y="11618"/>
                  </a:moveTo>
                  <a:lnTo>
                    <a:pt x="21327" y="11618"/>
                  </a:lnTo>
                  <a:lnTo>
                    <a:pt x="21327" y="11291"/>
                  </a:lnTo>
                  <a:lnTo>
                    <a:pt x="21327" y="11291"/>
                  </a:lnTo>
                  <a:lnTo>
                    <a:pt x="21327" y="11291"/>
                  </a:lnTo>
                  <a:cubicBezTo>
                    <a:pt x="21600" y="11291"/>
                    <a:pt x="21600" y="11291"/>
                    <a:pt x="21600" y="11291"/>
                  </a:cubicBezTo>
                  <a:cubicBezTo>
                    <a:pt x="21600" y="10963"/>
                    <a:pt x="21600" y="10963"/>
                    <a:pt x="21600" y="10963"/>
                  </a:cubicBezTo>
                  <a:lnTo>
                    <a:pt x="21600" y="10963"/>
                  </a:lnTo>
                  <a:lnTo>
                    <a:pt x="21600" y="10636"/>
                  </a:lnTo>
                  <a:lnTo>
                    <a:pt x="21600" y="10636"/>
                  </a:lnTo>
                  <a:lnTo>
                    <a:pt x="21600" y="10636"/>
                  </a:lnTo>
                  <a:cubicBezTo>
                    <a:pt x="21600" y="10309"/>
                    <a:pt x="21600" y="10309"/>
                    <a:pt x="21600" y="10309"/>
                  </a:cubicBezTo>
                  <a:lnTo>
                    <a:pt x="21600" y="10309"/>
                  </a:lnTo>
                  <a:lnTo>
                    <a:pt x="21600" y="9981"/>
                  </a:lnTo>
                  <a:cubicBezTo>
                    <a:pt x="21600" y="9981"/>
                    <a:pt x="21600" y="9981"/>
                    <a:pt x="21327" y="9981"/>
                  </a:cubicBezTo>
                  <a:lnTo>
                    <a:pt x="21327" y="9981"/>
                  </a:lnTo>
                  <a:cubicBezTo>
                    <a:pt x="21327" y="9981"/>
                    <a:pt x="21327" y="9981"/>
                    <a:pt x="21327" y="9654"/>
                  </a:cubicBezTo>
                  <a:lnTo>
                    <a:pt x="21327" y="9654"/>
                  </a:lnTo>
                  <a:lnTo>
                    <a:pt x="21327" y="9654"/>
                  </a:lnTo>
                  <a:lnTo>
                    <a:pt x="21327" y="9327"/>
                  </a:lnTo>
                  <a:lnTo>
                    <a:pt x="21053" y="9327"/>
                  </a:lnTo>
                  <a:lnTo>
                    <a:pt x="21053" y="9327"/>
                  </a:lnTo>
                  <a:cubicBezTo>
                    <a:pt x="13671" y="491"/>
                    <a:pt x="13671" y="491"/>
                    <a:pt x="13671" y="491"/>
                  </a:cubicBezTo>
                  <a:cubicBezTo>
                    <a:pt x="13124" y="-164"/>
                    <a:pt x="12030" y="-164"/>
                    <a:pt x="11484" y="491"/>
                  </a:cubicBezTo>
                  <a:cubicBezTo>
                    <a:pt x="10937" y="1145"/>
                    <a:pt x="10937" y="2454"/>
                    <a:pt x="11484" y="3109"/>
                  </a:cubicBezTo>
                  <a:cubicBezTo>
                    <a:pt x="16132" y="8672"/>
                    <a:pt x="16132" y="8672"/>
                    <a:pt x="16132" y="8672"/>
                  </a:cubicBezTo>
                  <a:cubicBezTo>
                    <a:pt x="1641" y="8672"/>
                    <a:pt x="1641" y="8672"/>
                    <a:pt x="1641" y="8672"/>
                  </a:cubicBezTo>
                  <a:cubicBezTo>
                    <a:pt x="1094" y="8672"/>
                    <a:pt x="547" y="9000"/>
                    <a:pt x="273" y="9654"/>
                  </a:cubicBezTo>
                  <a:cubicBezTo>
                    <a:pt x="0" y="9981"/>
                    <a:pt x="0" y="10309"/>
                    <a:pt x="0" y="10636"/>
                  </a:cubicBezTo>
                  <a:cubicBezTo>
                    <a:pt x="0" y="11291"/>
                    <a:pt x="273" y="11618"/>
                    <a:pt x="547" y="11945"/>
                  </a:cubicBezTo>
                  <a:cubicBezTo>
                    <a:pt x="820" y="12272"/>
                    <a:pt x="1094" y="12600"/>
                    <a:pt x="1641" y="12600"/>
                  </a:cubicBezTo>
                  <a:lnTo>
                    <a:pt x="1641" y="12600"/>
                  </a:lnTo>
                  <a:cubicBezTo>
                    <a:pt x="16132" y="12600"/>
                    <a:pt x="16132" y="12600"/>
                    <a:pt x="16132" y="12600"/>
                  </a:cubicBezTo>
                  <a:cubicBezTo>
                    <a:pt x="11484" y="18163"/>
                    <a:pt x="11484" y="18163"/>
                    <a:pt x="11484" y="18163"/>
                  </a:cubicBezTo>
                  <a:cubicBezTo>
                    <a:pt x="10937" y="18818"/>
                    <a:pt x="10937" y="20127"/>
                    <a:pt x="11484" y="20781"/>
                  </a:cubicBezTo>
                  <a:cubicBezTo>
                    <a:pt x="11757" y="21109"/>
                    <a:pt x="12304" y="21436"/>
                    <a:pt x="12577" y="21436"/>
                  </a:cubicBezTo>
                  <a:cubicBezTo>
                    <a:pt x="13124" y="21436"/>
                    <a:pt x="13397" y="21109"/>
                    <a:pt x="13671" y="20781"/>
                  </a:cubicBezTo>
                  <a:cubicBezTo>
                    <a:pt x="21053" y="11945"/>
                    <a:pt x="21053" y="11945"/>
                    <a:pt x="21053" y="11945"/>
                  </a:cubicBezTo>
                  <a:lnTo>
                    <a:pt x="21053" y="11945"/>
                  </a:lnTo>
                  <a:cubicBezTo>
                    <a:pt x="21053" y="11945"/>
                    <a:pt x="21327" y="11945"/>
                    <a:pt x="21327" y="11618"/>
                  </a:cubicBezTo>
                  <a:lnTo>
                    <a:pt x="21327" y="11618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120000"/>
                </a:lnSpc>
              </a:pPr>
              <a:endParaRPr>
                <a:solidFill>
                  <a:srgbClr val="53585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0" y="3622675"/>
            <a:ext cx="796925" cy="49403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0" indent="0" algn="ctr" defTabSz="914400" fontAlgn="base">
              <a:lnSpc>
                <a:spcPct val="120000"/>
              </a:lnSpc>
              <a:spcAft>
                <a:spcPct val="0"/>
              </a:spcAft>
              <a:buNone/>
            </a:pPr>
            <a:r>
              <a:rPr lang="zh-CN" altLang="en-US" sz="140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rgbClr val="FCFCFC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2413000" y="1958340"/>
            <a:ext cx="1675765" cy="5346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 algn="ctr" defTabSz="914400" fontAlgn="base">
              <a:lnSpc>
                <a:spcPct val="120000"/>
              </a:lnSpc>
              <a:spcAft>
                <a:spcPct val="0"/>
              </a:spcAft>
              <a:buNone/>
            </a:pPr>
            <a:r>
              <a:rPr lang="en-US" altLang="zh-CN" sz="1000" dirty="0">
                <a:latin typeface="+mn-ea"/>
                <a:cs typeface="Open Sans" panose="020B0606030504020204" pitchFamily="34" charset="0"/>
                <a:sym typeface="Arial" panose="020B0604020202020204" pitchFamily="34" charset="0"/>
              </a:rPr>
              <a:t>Web server</a:t>
            </a:r>
            <a:r>
              <a:rPr lang="ko-KR" altLang="en-US" sz="1000" dirty="0">
                <a:latin typeface="+mn-ea"/>
                <a:cs typeface="Open Sans" panose="020B0606030504020204" pitchFamily="34" charset="0"/>
                <a:sym typeface="Arial" panose="020B0604020202020204" pitchFamily="34" charset="0"/>
              </a:rPr>
              <a:t>에 </a:t>
            </a:r>
            <a:r>
              <a:rPr lang="en-US" altLang="ko-KR" sz="1000" dirty="0">
                <a:latin typeface="+mn-ea"/>
                <a:cs typeface="Open Sans" panose="020B0606030504020204" pitchFamily="34" charset="0"/>
                <a:sym typeface="Arial" panose="020B0604020202020204" pitchFamily="34" charset="0"/>
              </a:rPr>
              <a:t>Hosting</a:t>
            </a:r>
            <a:r>
              <a:rPr lang="ko-KR" altLang="en-US" sz="1000" dirty="0">
                <a:latin typeface="+mn-ea"/>
                <a:cs typeface="Open Sans" panose="020B0606030504020204" pitchFamily="34" charset="0"/>
                <a:sym typeface="Arial" panose="020B0604020202020204" pitchFamily="34" charset="0"/>
              </a:rPr>
              <a:t>한 </a:t>
            </a:r>
            <a:r>
              <a:rPr lang="en-US" altLang="ko-KR" sz="1000" dirty="0">
                <a:latin typeface="+mn-ea"/>
                <a:cs typeface="Open Sans" panose="020B0606030504020204" pitchFamily="34" charset="0"/>
                <a:sym typeface="Arial" panose="020B0604020202020204" pitchFamily="34" charset="0"/>
              </a:rPr>
              <a:t>Talbe</a:t>
            </a:r>
            <a:r>
              <a:rPr lang="ko-KR" altLang="en-US" sz="1000" dirty="0">
                <a:latin typeface="+mn-ea"/>
                <a:cs typeface="Open Sans" panose="020B0606030504020204" pitchFamily="34" charset="0"/>
                <a:sym typeface="Arial" panose="020B0604020202020204" pitchFamily="34" charset="0"/>
              </a:rPr>
              <a:t>에 레코드를 추가 하기 위해 </a:t>
            </a:r>
            <a:r>
              <a:rPr lang="en-US" altLang="ko-KR" sz="1000" dirty="0">
                <a:latin typeface="+mn-ea"/>
                <a:cs typeface="Open Sans" panose="020B0606030504020204" pitchFamily="34" charset="0"/>
                <a:sym typeface="Arial" panose="020B0604020202020204" pitchFamily="34" charset="0"/>
              </a:rPr>
              <a:t>php </a:t>
            </a:r>
            <a:r>
              <a:rPr lang="ko-KR" altLang="en-US" sz="1000" dirty="0">
                <a:latin typeface="+mn-ea"/>
                <a:cs typeface="Open Sans" panose="020B0606030504020204" pitchFamily="34" charset="0"/>
                <a:sym typeface="Arial" panose="020B0604020202020204" pitchFamily="34" charset="0"/>
              </a:rPr>
              <a:t>코딩</a:t>
            </a:r>
            <a:endParaRPr lang="id-ID" altLang="zh-CN" sz="1000" dirty="0">
              <a:latin typeface="+mn-ea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43" name="Text Placeholder 3"/>
          <p:cNvSpPr txBox="1">
            <a:spLocks/>
          </p:cNvSpPr>
          <p:nvPr/>
        </p:nvSpPr>
        <p:spPr>
          <a:xfrm>
            <a:off x="4569460" y="2950845"/>
            <a:ext cx="1610360" cy="183705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400" b="1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Bitnami WAMP</a:t>
            </a:r>
          </a:p>
          <a:p>
            <a:pPr algn="ctr">
              <a:lnSpc>
                <a:spcPct val="12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Web Server</a:t>
            </a:r>
          </a:p>
          <a:p>
            <a:pPr algn="ctr">
              <a:lnSpc>
                <a:spcPct val="12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Hosting</a:t>
            </a:r>
          </a:p>
          <a:p>
            <a:pPr algn="ctr">
              <a:lnSpc>
                <a:spcPct val="120000"/>
              </a:lnSpc>
            </a:pPr>
            <a:endParaRPr lang="id-ID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Text Placeholder 3"/>
          <p:cNvSpPr txBox="1">
            <a:spLocks/>
          </p:cNvSpPr>
          <p:nvPr/>
        </p:nvSpPr>
        <p:spPr>
          <a:xfrm>
            <a:off x="8877935" y="3549015"/>
            <a:ext cx="1440180" cy="64008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1400" b="1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MySQL </a:t>
            </a:r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Database</a:t>
            </a:r>
          </a:p>
        </p:txBody>
      </p:sp>
      <p:sp>
        <p:nvSpPr>
          <p:cNvPr id="50" name="Text Placeholder 4"/>
          <p:cNvSpPr txBox="1">
            <a:spLocks/>
          </p:cNvSpPr>
          <p:nvPr/>
        </p:nvSpPr>
        <p:spPr>
          <a:xfrm>
            <a:off x="6671310" y="1419860"/>
            <a:ext cx="1662430" cy="721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ko-KR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주요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개발 플랫폼으로서 실제 </a:t>
            </a:r>
            <a:r>
              <a:rPr lang="en-US" altLang="ko-KR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GUI </a:t>
            </a:r>
            <a:r>
              <a:rPr lang="ko-KR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환경을 제공하고 어플 구현에 직접적인 기술을 제공하는 툴 </a:t>
            </a:r>
            <a:endParaRPr lang="id-ID" altLang="zh-CN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Shape 1674"/>
          <p:cNvSpPr/>
          <p:nvPr/>
        </p:nvSpPr>
        <p:spPr>
          <a:xfrm>
            <a:off x="6633210" y="3039745"/>
            <a:ext cx="1697355" cy="16719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lnSpc>
                <a:spcPct val="120000"/>
              </a:lnSpc>
            </a:pPr>
            <a:endParaRPr sz="1500" dirty="0"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Text Placeholder 3"/>
          <p:cNvSpPr txBox="1">
            <a:spLocks/>
          </p:cNvSpPr>
          <p:nvPr/>
        </p:nvSpPr>
        <p:spPr>
          <a:xfrm>
            <a:off x="6676390" y="3558540"/>
            <a:ext cx="1610360" cy="62166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1400" b="1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Android Studio</a:t>
            </a:r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CFCFC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JAVA, API, AVD</a:t>
            </a:r>
          </a:p>
        </p:txBody>
      </p:sp>
      <p:sp>
        <p:nvSpPr>
          <p:cNvPr id="55" name="Shape 1681"/>
          <p:cNvSpPr/>
          <p:nvPr/>
        </p:nvSpPr>
        <p:spPr>
          <a:xfrm>
            <a:off x="7502525" y="2893060"/>
            <a:ext cx="509905" cy="509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17447" tIns="17447" rIns="17447" bIns="17447" anchor="ctr"/>
          <a:lstStyle/>
          <a:p>
            <a:pPr>
              <a:lnSpc>
                <a:spcPct val="120000"/>
              </a:lnSpc>
            </a:pPr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Shape 1682"/>
          <p:cNvSpPr/>
          <p:nvPr/>
        </p:nvSpPr>
        <p:spPr>
          <a:xfrm>
            <a:off x="7653655" y="3022600"/>
            <a:ext cx="228600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18" h="21320" extrusionOk="0">
                <a:moveTo>
                  <a:pt x="6122" y="19157"/>
                </a:moveTo>
                <a:lnTo>
                  <a:pt x="3902" y="19634"/>
                </a:lnTo>
                <a:cubicBezTo>
                  <a:pt x="3688" y="19233"/>
                  <a:pt x="3431" y="18833"/>
                  <a:pt x="2957" y="18361"/>
                </a:cubicBezTo>
                <a:cubicBezTo>
                  <a:pt x="2486" y="17889"/>
                  <a:pt x="2085" y="17631"/>
                  <a:pt x="1685" y="17417"/>
                </a:cubicBezTo>
                <a:lnTo>
                  <a:pt x="2162" y="15198"/>
                </a:lnTo>
                <a:lnTo>
                  <a:pt x="2804" y="14556"/>
                </a:lnTo>
                <a:cubicBezTo>
                  <a:pt x="2804" y="14556"/>
                  <a:pt x="4012" y="14580"/>
                  <a:pt x="5374" y="15944"/>
                </a:cubicBezTo>
                <a:cubicBezTo>
                  <a:pt x="6737" y="17307"/>
                  <a:pt x="6762" y="18516"/>
                  <a:pt x="6762" y="18516"/>
                </a:cubicBezTo>
                <a:cubicBezTo>
                  <a:pt x="6762" y="18516"/>
                  <a:pt x="6122" y="19157"/>
                  <a:pt x="6122" y="19157"/>
                </a:cubicBezTo>
                <a:close/>
                <a:moveTo>
                  <a:pt x="19625" y="1692"/>
                </a:moveTo>
                <a:cubicBezTo>
                  <a:pt x="17654" y="-280"/>
                  <a:pt x="16174" y="15"/>
                  <a:pt x="16174" y="15"/>
                </a:cubicBezTo>
                <a:lnTo>
                  <a:pt x="9270" y="6920"/>
                </a:lnTo>
                <a:lnTo>
                  <a:pt x="1379" y="14810"/>
                </a:lnTo>
                <a:lnTo>
                  <a:pt x="0" y="21320"/>
                </a:lnTo>
                <a:lnTo>
                  <a:pt x="6508" y="19939"/>
                </a:lnTo>
                <a:lnTo>
                  <a:pt x="14399" y="12048"/>
                </a:lnTo>
                <a:lnTo>
                  <a:pt x="21302" y="5145"/>
                </a:lnTo>
                <a:cubicBezTo>
                  <a:pt x="21302" y="5145"/>
                  <a:pt x="21600" y="3665"/>
                  <a:pt x="19625" y="169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372745" y="361950"/>
            <a:ext cx="1175385" cy="374650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구현 방법</a:t>
            </a:r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72745" y="714375"/>
            <a:ext cx="1762760" cy="31305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ko-KR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사용 언어 </a:t>
            </a:r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&amp;  </a:t>
            </a:r>
            <a:r>
              <a:rPr lang="ko-KR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개발 툴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80043-6245-4A74-B420-B096AF8242FC}"/>
              </a:ext>
            </a:extLst>
          </p:cNvPr>
          <p:cNvSpPr txBox="1"/>
          <p:nvPr/>
        </p:nvSpPr>
        <p:spPr>
          <a:xfrm>
            <a:off x="1680210" y="3307080"/>
            <a:ext cx="71374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Atom</a:t>
            </a:r>
            <a:endParaRPr lang="ko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678D0CF7-A992-4F14-BD20-271764ECFB4E}"/>
              </a:ext>
            </a:extLst>
          </p:cNvPr>
          <p:cNvCxnSpPr/>
          <p:nvPr/>
        </p:nvCxnSpPr>
        <p:spPr>
          <a:xfrm flipV="1">
            <a:off x="3251200" y="2451735"/>
            <a:ext cx="0" cy="992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0FEE7DB-64C5-4918-8F61-4E6110829B29}"/>
              </a:ext>
            </a:extLst>
          </p:cNvPr>
          <p:cNvCxnSpPr/>
          <p:nvPr/>
        </p:nvCxnSpPr>
        <p:spPr>
          <a:xfrm>
            <a:off x="5374005" y="4510405"/>
            <a:ext cx="0" cy="717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140B7BC-A4E2-4074-A50E-626D819275D6}"/>
              </a:ext>
            </a:extLst>
          </p:cNvPr>
          <p:cNvSpPr txBox="1"/>
          <p:nvPr/>
        </p:nvSpPr>
        <p:spPr>
          <a:xfrm>
            <a:off x="4575810" y="5340350"/>
            <a:ext cx="1853565" cy="553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Web server </a:t>
            </a:r>
            <a:r>
              <a:rPr lang="ko-KR" altLang="en-US" sz="1000" dirty="0">
                <a:latin typeface="Microsoft YaHei UI" panose="020B0503020204020204" pitchFamily="34" charset="-122"/>
              </a:rPr>
              <a:t>구동과 </a:t>
            </a:r>
            <a:r>
              <a:rPr lang="en-US" altLang="ko-KR" sz="1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php + MySQL + Apache </a:t>
            </a:r>
            <a:r>
              <a:rPr lang="ko-KR" altLang="en-US" sz="1000" dirty="0">
                <a:latin typeface="Microsoft YaHei UI" panose="020B0503020204020204" pitchFamily="34" charset="-122"/>
              </a:rPr>
              <a:t>사용을 용이하게 해 주는 플랫폼</a:t>
            </a:r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60BF4D3C-D059-4616-962E-8F21BD32943F}"/>
              </a:ext>
            </a:extLst>
          </p:cNvPr>
          <p:cNvCxnSpPr/>
          <p:nvPr/>
        </p:nvCxnSpPr>
        <p:spPr>
          <a:xfrm flipV="1">
            <a:off x="7481570" y="2310130"/>
            <a:ext cx="0" cy="9925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1A248045-4AE7-4F8C-B18A-C191A9D8A749}"/>
              </a:ext>
            </a:extLst>
          </p:cNvPr>
          <p:cNvCxnSpPr/>
          <p:nvPr/>
        </p:nvCxnSpPr>
        <p:spPr>
          <a:xfrm>
            <a:off x="9632950" y="4510405"/>
            <a:ext cx="0" cy="717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0D0C4F3-68E7-4760-9590-831162C61F21}"/>
              </a:ext>
            </a:extLst>
          </p:cNvPr>
          <p:cNvSpPr txBox="1"/>
          <p:nvPr/>
        </p:nvSpPr>
        <p:spPr>
          <a:xfrm>
            <a:off x="8841105" y="5397500"/>
            <a:ext cx="15836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어플의 데이터 정보를 수정  </a:t>
            </a:r>
            <a:r>
              <a:rPr lang="en-US" altLang="ko-KR" sz="1000" dirty="0"/>
              <a:t>&amp; </a:t>
            </a:r>
            <a:r>
              <a:rPr lang="ko-KR" altLang="en-US" sz="1000" dirty="0"/>
              <a:t>저장하기 위한  관계형 데이터베이스 관리 시스템</a:t>
            </a:r>
          </a:p>
        </p:txBody>
      </p:sp>
    </p:spTree>
    <p:extLst>
      <p:ext uri="{BB962C8B-B14F-4D97-AF65-F5344CB8AC3E}">
        <p14:creationId xmlns:p14="http://schemas.microsoft.com/office/powerpoint/2010/main" val="274736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U-Turn Arrow 4"/>
          <p:cNvSpPr/>
          <p:nvPr/>
        </p:nvSpPr>
        <p:spPr bwMode="auto">
          <a:xfrm rot="10800000">
            <a:off x="1696085" y="2644775"/>
            <a:ext cx="8568690" cy="3629025"/>
          </a:xfrm>
          <a:prstGeom prst="uturnArrow">
            <a:avLst>
              <a:gd name="adj1" fmla="val 3223"/>
              <a:gd name="adj2" fmla="val 25000"/>
              <a:gd name="adj3" fmla="val 0"/>
              <a:gd name="adj4" fmla="val 12505"/>
              <a:gd name="adj5" fmla="val 100000"/>
            </a:avLst>
          </a:prstGeom>
          <a:solidFill>
            <a:schemeClr val="tx1">
              <a:lumMod val="50000"/>
              <a:lumOff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rtlCol="0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endParaRPr lang="en-US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" name="Group 68"/>
          <p:cNvGrpSpPr/>
          <p:nvPr/>
        </p:nvGrpSpPr>
        <p:grpSpPr>
          <a:xfrm>
            <a:off x="2101850" y="2363470"/>
            <a:ext cx="1025525" cy="1025525"/>
            <a:chOff x="2101850" y="2363470"/>
            <a:chExt cx="1025525" cy="1025525"/>
          </a:xfrm>
        </p:grpSpPr>
        <p:sp>
          <p:nvSpPr>
            <p:cNvPr id="16" name="Oval 15"/>
            <p:cNvSpPr/>
            <p:nvPr/>
          </p:nvSpPr>
          <p:spPr>
            <a:xfrm>
              <a:off x="2101850" y="2363470"/>
              <a:ext cx="1025525" cy="10255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Freeform 42"/>
            <p:cNvSpPr>
              <a:spLocks noEditPoints="1"/>
            </p:cNvSpPr>
            <p:nvPr/>
          </p:nvSpPr>
          <p:spPr bwMode="auto">
            <a:xfrm>
              <a:off x="2428875" y="2716530"/>
              <a:ext cx="371475" cy="319405"/>
            </a:xfrm>
            <a:custGeom>
              <a:avLst/>
              <a:gdLst/>
              <a:ahLst/>
              <a:cxnLst>
                <a:cxn ang="0">
                  <a:pos x="73" y="47"/>
                </a:cxn>
                <a:cxn ang="0">
                  <a:pos x="67" y="53"/>
                </a:cxn>
                <a:cxn ang="0">
                  <a:pos x="46" y="53"/>
                </a:cxn>
                <a:cxn ang="0">
                  <a:pos x="48" y="60"/>
                </a:cxn>
                <a:cxn ang="0">
                  <a:pos x="46" y="63"/>
                </a:cxn>
                <a:cxn ang="0">
                  <a:pos x="26" y="63"/>
                </a:cxn>
                <a:cxn ang="0">
                  <a:pos x="24" y="60"/>
                </a:cxn>
                <a:cxn ang="0">
                  <a:pos x="26" y="53"/>
                </a:cxn>
                <a:cxn ang="0">
                  <a:pos x="6" y="53"/>
                </a:cxn>
                <a:cxn ang="0">
                  <a:pos x="0" y="47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67" y="0"/>
                </a:cxn>
                <a:cxn ang="0">
                  <a:pos x="73" y="6"/>
                </a:cxn>
                <a:cxn ang="0">
                  <a:pos x="73" y="47"/>
                </a:cxn>
                <a:cxn ang="0">
                  <a:pos x="68" y="6"/>
                </a:cxn>
                <a:cxn ang="0">
                  <a:pos x="67" y="5"/>
                </a:cxn>
                <a:cxn ang="0">
                  <a:pos x="6" y="5"/>
                </a:cxn>
                <a:cxn ang="0">
                  <a:pos x="5" y="6"/>
                </a:cxn>
                <a:cxn ang="0">
                  <a:pos x="5" y="37"/>
                </a:cxn>
                <a:cxn ang="0">
                  <a:pos x="6" y="39"/>
                </a:cxn>
                <a:cxn ang="0">
                  <a:pos x="67" y="39"/>
                </a:cxn>
                <a:cxn ang="0">
                  <a:pos x="68" y="37"/>
                </a:cxn>
                <a:cxn ang="0">
                  <a:pos x="68" y="6"/>
                </a:cxn>
              </a:cxnLst>
              <a:rect l="0" t="0" r="r" b="b"/>
              <a:pathLst>
                <a:path w="73" h="63">
                  <a:moveTo>
                    <a:pt x="73" y="47"/>
                  </a:moveTo>
                  <a:cubicBezTo>
                    <a:pt x="73" y="50"/>
                    <a:pt x="70" y="53"/>
                    <a:pt x="67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6"/>
                    <a:pt x="48" y="59"/>
                    <a:pt x="48" y="60"/>
                  </a:cubicBezTo>
                  <a:cubicBezTo>
                    <a:pt x="48" y="62"/>
                    <a:pt x="47" y="63"/>
                    <a:pt x="4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5" y="63"/>
                    <a:pt x="24" y="62"/>
                    <a:pt x="24" y="60"/>
                  </a:cubicBezTo>
                  <a:cubicBezTo>
                    <a:pt x="24" y="59"/>
                    <a:pt x="26" y="56"/>
                    <a:pt x="2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2" y="53"/>
                    <a:pt x="0" y="50"/>
                    <a:pt x="0" y="4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0" y="0"/>
                    <a:pt x="73" y="2"/>
                    <a:pt x="73" y="6"/>
                  </a:cubicBezTo>
                  <a:lnTo>
                    <a:pt x="73" y="47"/>
                  </a:lnTo>
                  <a:close/>
                  <a:moveTo>
                    <a:pt x="68" y="6"/>
                  </a:moveTo>
                  <a:cubicBezTo>
                    <a:pt x="68" y="5"/>
                    <a:pt x="67" y="5"/>
                    <a:pt x="6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5" y="38"/>
                    <a:pt x="5" y="39"/>
                    <a:pt x="6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8" y="38"/>
                    <a:pt x="68" y="37"/>
                  </a:cubicBezTo>
                  <a:lnTo>
                    <a:pt x="68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" name="Group 65"/>
          <p:cNvGrpSpPr/>
          <p:nvPr/>
        </p:nvGrpSpPr>
        <p:grpSpPr>
          <a:xfrm>
            <a:off x="9684385" y="2363470"/>
            <a:ext cx="1025525" cy="1025525"/>
            <a:chOff x="9684385" y="2363470"/>
            <a:chExt cx="1025525" cy="1025525"/>
          </a:xfrm>
        </p:grpSpPr>
        <p:sp>
          <p:nvSpPr>
            <p:cNvPr id="21" name="Oval 20"/>
            <p:cNvSpPr/>
            <p:nvPr/>
          </p:nvSpPr>
          <p:spPr>
            <a:xfrm>
              <a:off x="9684385" y="2363470"/>
              <a:ext cx="1025525" cy="102552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Freeform 86"/>
            <p:cNvSpPr>
              <a:spLocks noEditPoints="1"/>
            </p:cNvSpPr>
            <p:nvPr/>
          </p:nvSpPr>
          <p:spPr bwMode="auto">
            <a:xfrm>
              <a:off x="10069830" y="2662555"/>
              <a:ext cx="254000" cy="427990"/>
            </a:xfrm>
            <a:custGeom>
              <a:avLst/>
              <a:gdLst/>
              <a:ahLst/>
              <a:cxnLst>
                <a:cxn ang="0">
                  <a:pos x="29" y="44"/>
                </a:cxn>
                <a:cxn ang="0">
                  <a:pos x="24" y="49"/>
                </a:cxn>
                <a:cxn ang="0">
                  <a:pos x="5" y="49"/>
                </a:cxn>
                <a:cxn ang="0">
                  <a:pos x="0" y="44"/>
                </a:cxn>
                <a:cxn ang="0">
                  <a:pos x="0" y="5"/>
                </a:cxn>
                <a:cxn ang="0">
                  <a:pos x="5" y="0"/>
                </a:cxn>
                <a:cxn ang="0">
                  <a:pos x="24" y="0"/>
                </a:cxn>
                <a:cxn ang="0">
                  <a:pos x="29" y="5"/>
                </a:cxn>
                <a:cxn ang="0">
                  <a:pos x="29" y="44"/>
                </a:cxn>
                <a:cxn ang="0">
                  <a:pos x="25" y="11"/>
                </a:cxn>
                <a:cxn ang="0">
                  <a:pos x="24" y="10"/>
                </a:cxn>
                <a:cxn ang="0">
                  <a:pos x="5" y="10"/>
                </a:cxn>
                <a:cxn ang="0">
                  <a:pos x="3" y="11"/>
                </a:cxn>
                <a:cxn ang="0">
                  <a:pos x="3" y="38"/>
                </a:cxn>
                <a:cxn ang="0">
                  <a:pos x="5" y="39"/>
                </a:cxn>
                <a:cxn ang="0">
                  <a:pos x="24" y="39"/>
                </a:cxn>
                <a:cxn ang="0">
                  <a:pos x="25" y="38"/>
                </a:cxn>
                <a:cxn ang="0">
                  <a:pos x="25" y="11"/>
                </a:cxn>
                <a:cxn ang="0">
                  <a:pos x="17" y="5"/>
                </a:cxn>
                <a:cxn ang="0">
                  <a:pos x="11" y="5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17" y="6"/>
                </a:cxn>
                <a:cxn ang="0">
                  <a:pos x="18" y="6"/>
                </a:cxn>
                <a:cxn ang="0">
                  <a:pos x="17" y="5"/>
                </a:cxn>
                <a:cxn ang="0">
                  <a:pos x="14" y="41"/>
                </a:cxn>
                <a:cxn ang="0">
                  <a:pos x="11" y="44"/>
                </a:cxn>
                <a:cxn ang="0">
                  <a:pos x="14" y="47"/>
                </a:cxn>
                <a:cxn ang="0">
                  <a:pos x="17" y="44"/>
                </a:cxn>
                <a:cxn ang="0">
                  <a:pos x="14" y="41"/>
                </a:cxn>
              </a:cxnLst>
              <a:rect l="0" t="0" r="r" b="b"/>
              <a:pathLst>
                <a:path w="29" h="49">
                  <a:moveTo>
                    <a:pt x="29" y="44"/>
                  </a:moveTo>
                  <a:cubicBezTo>
                    <a:pt x="29" y="47"/>
                    <a:pt x="27" y="49"/>
                    <a:pt x="24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0" y="47"/>
                    <a:pt x="0" y="4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0"/>
                    <a:pt x="29" y="3"/>
                    <a:pt x="29" y="5"/>
                  </a:cubicBezTo>
                  <a:lnTo>
                    <a:pt x="29" y="44"/>
                  </a:lnTo>
                  <a:close/>
                  <a:moveTo>
                    <a:pt x="25" y="11"/>
                  </a:moveTo>
                  <a:cubicBezTo>
                    <a:pt x="25" y="11"/>
                    <a:pt x="25" y="10"/>
                    <a:pt x="2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3" y="11"/>
                    <a:pt x="3" y="1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39"/>
                    <a:pt x="4" y="39"/>
                    <a:pt x="5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5" y="39"/>
                    <a:pt x="25" y="38"/>
                  </a:cubicBezTo>
                  <a:lnTo>
                    <a:pt x="25" y="11"/>
                  </a:lnTo>
                  <a:close/>
                  <a:moveTo>
                    <a:pt x="17" y="5"/>
                  </a:move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5"/>
                    <a:pt x="17" y="5"/>
                  </a:cubicBezTo>
                  <a:close/>
                  <a:moveTo>
                    <a:pt x="14" y="41"/>
                  </a:moveTo>
                  <a:cubicBezTo>
                    <a:pt x="13" y="41"/>
                    <a:pt x="11" y="42"/>
                    <a:pt x="11" y="44"/>
                  </a:cubicBezTo>
                  <a:cubicBezTo>
                    <a:pt x="11" y="46"/>
                    <a:pt x="13" y="47"/>
                    <a:pt x="14" y="47"/>
                  </a:cubicBezTo>
                  <a:cubicBezTo>
                    <a:pt x="16" y="47"/>
                    <a:pt x="17" y="46"/>
                    <a:pt x="17" y="44"/>
                  </a:cubicBezTo>
                  <a:cubicBezTo>
                    <a:pt x="17" y="42"/>
                    <a:pt x="16" y="41"/>
                    <a:pt x="14" y="4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" name="Group 67"/>
          <p:cNvGrpSpPr/>
          <p:nvPr/>
        </p:nvGrpSpPr>
        <p:grpSpPr>
          <a:xfrm>
            <a:off x="5920740" y="5761355"/>
            <a:ext cx="1025525" cy="1025525"/>
            <a:chOff x="5920740" y="5761355"/>
            <a:chExt cx="1025525" cy="1025525"/>
          </a:xfrm>
        </p:grpSpPr>
        <p:sp>
          <p:nvSpPr>
            <p:cNvPr id="35" name="Oval 34"/>
            <p:cNvSpPr/>
            <p:nvPr/>
          </p:nvSpPr>
          <p:spPr>
            <a:xfrm>
              <a:off x="5920740" y="5761355"/>
              <a:ext cx="1025525" cy="102552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Freeform 56"/>
            <p:cNvSpPr>
              <a:spLocks noEditPoints="1"/>
            </p:cNvSpPr>
            <p:nvPr/>
          </p:nvSpPr>
          <p:spPr bwMode="auto">
            <a:xfrm>
              <a:off x="6229985" y="6070600"/>
              <a:ext cx="406400" cy="406400"/>
            </a:xfrm>
            <a:custGeom>
              <a:avLst/>
              <a:gdLst/>
              <a:ahLst/>
              <a:cxnLst>
                <a:cxn ang="0">
                  <a:pos x="64" y="42"/>
                </a:cxn>
                <a:cxn ang="0">
                  <a:pos x="63" y="44"/>
                </a:cxn>
                <a:cxn ang="0">
                  <a:pos x="33" y="64"/>
                </a:cxn>
                <a:cxn ang="0">
                  <a:pos x="32" y="64"/>
                </a:cxn>
                <a:cxn ang="0">
                  <a:pos x="30" y="64"/>
                </a:cxn>
                <a:cxn ang="0">
                  <a:pos x="1" y="44"/>
                </a:cxn>
                <a:cxn ang="0">
                  <a:pos x="0" y="42"/>
                </a:cxn>
                <a:cxn ang="0">
                  <a:pos x="0" y="23"/>
                </a:cxn>
                <a:cxn ang="0">
                  <a:pos x="1" y="20"/>
                </a:cxn>
                <a:cxn ang="0">
                  <a:pos x="30" y="1"/>
                </a:cxn>
                <a:cxn ang="0">
                  <a:pos x="32" y="0"/>
                </a:cxn>
                <a:cxn ang="0">
                  <a:pos x="33" y="1"/>
                </a:cxn>
                <a:cxn ang="0">
                  <a:pos x="63" y="20"/>
                </a:cxn>
                <a:cxn ang="0">
                  <a:pos x="64" y="23"/>
                </a:cxn>
                <a:cxn ang="0">
                  <a:pos x="64" y="42"/>
                </a:cxn>
                <a:cxn ang="0">
                  <a:pos x="12" y="32"/>
                </a:cxn>
                <a:cxn ang="0">
                  <a:pos x="5" y="28"/>
                </a:cxn>
                <a:cxn ang="0">
                  <a:pos x="5" y="37"/>
                </a:cxn>
                <a:cxn ang="0">
                  <a:pos x="12" y="32"/>
                </a:cxn>
                <a:cxn ang="0">
                  <a:pos x="29" y="21"/>
                </a:cxn>
                <a:cxn ang="0">
                  <a:pos x="29" y="8"/>
                </a:cxn>
                <a:cxn ang="0">
                  <a:pos x="7" y="23"/>
                </a:cxn>
                <a:cxn ang="0">
                  <a:pos x="17" y="29"/>
                </a:cxn>
                <a:cxn ang="0">
                  <a:pos x="29" y="21"/>
                </a:cxn>
                <a:cxn ang="0">
                  <a:pos x="29" y="56"/>
                </a:cxn>
                <a:cxn ang="0">
                  <a:pos x="29" y="44"/>
                </a:cxn>
                <a:cxn ang="0">
                  <a:pos x="17" y="36"/>
                </a:cxn>
                <a:cxn ang="0">
                  <a:pos x="7" y="42"/>
                </a:cxn>
                <a:cxn ang="0">
                  <a:pos x="29" y="56"/>
                </a:cxn>
                <a:cxn ang="0">
                  <a:pos x="41" y="32"/>
                </a:cxn>
                <a:cxn ang="0">
                  <a:pos x="32" y="26"/>
                </a:cxn>
                <a:cxn ang="0">
                  <a:pos x="22" y="32"/>
                </a:cxn>
                <a:cxn ang="0">
                  <a:pos x="32" y="39"/>
                </a:cxn>
                <a:cxn ang="0">
                  <a:pos x="41" y="32"/>
                </a:cxn>
                <a:cxn ang="0">
                  <a:pos x="56" y="23"/>
                </a:cxn>
                <a:cxn ang="0">
                  <a:pos x="35" y="8"/>
                </a:cxn>
                <a:cxn ang="0">
                  <a:pos x="35" y="21"/>
                </a:cxn>
                <a:cxn ang="0">
                  <a:pos x="46" y="29"/>
                </a:cxn>
                <a:cxn ang="0">
                  <a:pos x="56" y="23"/>
                </a:cxn>
                <a:cxn ang="0">
                  <a:pos x="56" y="42"/>
                </a:cxn>
                <a:cxn ang="0">
                  <a:pos x="46" y="36"/>
                </a:cxn>
                <a:cxn ang="0">
                  <a:pos x="35" y="44"/>
                </a:cxn>
                <a:cxn ang="0">
                  <a:pos x="35" y="56"/>
                </a:cxn>
                <a:cxn ang="0">
                  <a:pos x="56" y="42"/>
                </a:cxn>
                <a:cxn ang="0">
                  <a:pos x="58" y="37"/>
                </a:cxn>
                <a:cxn ang="0">
                  <a:pos x="58" y="28"/>
                </a:cxn>
                <a:cxn ang="0">
                  <a:pos x="51" y="32"/>
                </a:cxn>
                <a:cxn ang="0">
                  <a:pos x="58" y="37"/>
                </a:cxn>
              </a:cxnLst>
              <a:rect l="0" t="0" r="r" b="b"/>
              <a:pathLst>
                <a:path w="64" h="64">
                  <a:moveTo>
                    <a:pt x="64" y="42"/>
                  </a:moveTo>
                  <a:cubicBezTo>
                    <a:pt x="64" y="43"/>
                    <a:pt x="63" y="44"/>
                    <a:pt x="63" y="44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4"/>
                    <a:pt x="32" y="64"/>
                  </a:cubicBezTo>
                  <a:cubicBezTo>
                    <a:pt x="31" y="64"/>
                    <a:pt x="31" y="64"/>
                    <a:pt x="30" y="6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4"/>
                    <a:pt x="0" y="43"/>
                    <a:pt x="0" y="4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1"/>
                    <a:pt x="31" y="0"/>
                    <a:pt x="32" y="0"/>
                  </a:cubicBezTo>
                  <a:cubicBezTo>
                    <a:pt x="32" y="0"/>
                    <a:pt x="33" y="1"/>
                    <a:pt x="33" y="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1"/>
                    <a:pt x="64" y="22"/>
                    <a:pt x="64" y="23"/>
                  </a:cubicBezTo>
                  <a:lnTo>
                    <a:pt x="64" y="42"/>
                  </a:lnTo>
                  <a:close/>
                  <a:moveTo>
                    <a:pt x="12" y="32"/>
                  </a:moveTo>
                  <a:cubicBezTo>
                    <a:pt x="5" y="28"/>
                    <a:pt x="5" y="28"/>
                    <a:pt x="5" y="28"/>
                  </a:cubicBezTo>
                  <a:cubicBezTo>
                    <a:pt x="5" y="37"/>
                    <a:pt x="5" y="37"/>
                    <a:pt x="5" y="37"/>
                  </a:cubicBezTo>
                  <a:lnTo>
                    <a:pt x="12" y="32"/>
                  </a:lnTo>
                  <a:close/>
                  <a:moveTo>
                    <a:pt x="29" y="21"/>
                  </a:moveTo>
                  <a:cubicBezTo>
                    <a:pt x="29" y="8"/>
                    <a:pt x="29" y="8"/>
                    <a:pt x="29" y="8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7" y="29"/>
                    <a:pt x="17" y="29"/>
                    <a:pt x="17" y="29"/>
                  </a:cubicBezTo>
                  <a:lnTo>
                    <a:pt x="29" y="21"/>
                  </a:lnTo>
                  <a:close/>
                  <a:moveTo>
                    <a:pt x="29" y="56"/>
                  </a:moveTo>
                  <a:cubicBezTo>
                    <a:pt x="29" y="44"/>
                    <a:pt x="29" y="44"/>
                    <a:pt x="29" y="44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29" y="56"/>
                  </a:lnTo>
                  <a:close/>
                  <a:moveTo>
                    <a:pt x="41" y="32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32" y="39"/>
                    <a:pt x="32" y="39"/>
                    <a:pt x="32" y="39"/>
                  </a:cubicBezTo>
                  <a:lnTo>
                    <a:pt x="41" y="32"/>
                  </a:lnTo>
                  <a:close/>
                  <a:moveTo>
                    <a:pt x="56" y="23"/>
                  </a:moveTo>
                  <a:cubicBezTo>
                    <a:pt x="35" y="8"/>
                    <a:pt x="35" y="8"/>
                    <a:pt x="35" y="8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46" y="29"/>
                    <a:pt x="46" y="29"/>
                    <a:pt x="46" y="29"/>
                  </a:cubicBezTo>
                  <a:lnTo>
                    <a:pt x="56" y="23"/>
                  </a:lnTo>
                  <a:close/>
                  <a:moveTo>
                    <a:pt x="56" y="42"/>
                  </a:moveTo>
                  <a:cubicBezTo>
                    <a:pt x="46" y="36"/>
                    <a:pt x="46" y="36"/>
                    <a:pt x="46" y="36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56"/>
                    <a:pt x="35" y="56"/>
                    <a:pt x="35" y="56"/>
                  </a:cubicBezTo>
                  <a:lnTo>
                    <a:pt x="56" y="42"/>
                  </a:lnTo>
                  <a:close/>
                  <a:moveTo>
                    <a:pt x="58" y="37"/>
                  </a:moveTo>
                  <a:cubicBezTo>
                    <a:pt x="58" y="28"/>
                    <a:pt x="58" y="28"/>
                    <a:pt x="58" y="28"/>
                  </a:cubicBezTo>
                  <a:cubicBezTo>
                    <a:pt x="51" y="32"/>
                    <a:pt x="51" y="32"/>
                    <a:pt x="51" y="32"/>
                  </a:cubicBezTo>
                  <a:lnTo>
                    <a:pt x="58" y="3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9" name="Text Placeholder 3"/>
          <p:cNvSpPr txBox="1">
            <a:spLocks/>
          </p:cNvSpPr>
          <p:nvPr/>
        </p:nvSpPr>
        <p:spPr>
          <a:xfrm>
            <a:off x="3299460" y="2504440"/>
            <a:ext cx="1025525" cy="78041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PC</a:t>
            </a:r>
          </a:p>
          <a:p>
            <a:pPr algn="l"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ko-KR" altLang="en-US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어플 개발을 위한 플랫폼 </a:t>
            </a:r>
            <a:endParaRPr lang="en-US" altLang="ko-KR" sz="10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algn="l" defTabSz="1116686">
              <a:lnSpc>
                <a:spcPct val="120000"/>
              </a:lnSpc>
              <a:spcBef>
                <a:spcPct val="20000"/>
              </a:spcBef>
              <a:defRPr/>
            </a:pP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Text Placeholder 3"/>
          <p:cNvSpPr txBox="1">
            <a:spLocks/>
          </p:cNvSpPr>
          <p:nvPr/>
        </p:nvSpPr>
        <p:spPr>
          <a:xfrm>
            <a:off x="8314690" y="2528570"/>
            <a:ext cx="1850390" cy="67818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2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Smart-Phone</a:t>
            </a:r>
          </a:p>
          <a:p>
            <a:pPr algn="l" defTabSz="1116686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sz="1200" b="1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algn="l"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ko-KR" altLang="en-US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사용자가 설치 </a:t>
            </a:r>
            <a:r>
              <a:rPr lang="en-US" altLang="ko-KR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&amp; </a:t>
            </a:r>
            <a:r>
              <a:rPr lang="ko-KR" altLang="en-US" sz="10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이용</a:t>
            </a:r>
            <a:endParaRPr lang="en-US" altLang="zh-CN" sz="10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3" name="Group 10"/>
          <p:cNvGrpSpPr/>
          <p:nvPr/>
        </p:nvGrpSpPr>
        <p:grpSpPr>
          <a:xfrm rot="10800000">
            <a:off x="5167630" y="2528570"/>
            <a:ext cx="495935" cy="721360"/>
            <a:chOff x="5167630" y="2528570"/>
            <a:chExt cx="495935" cy="721360"/>
          </a:xfrm>
        </p:grpSpPr>
        <p:sp>
          <p:nvSpPr>
            <p:cNvPr id="46" name="Chevron 45"/>
            <p:cNvSpPr/>
            <p:nvPr/>
          </p:nvSpPr>
          <p:spPr bwMode="auto">
            <a:xfrm>
              <a:off x="5167630" y="2613660"/>
              <a:ext cx="306705" cy="551180"/>
            </a:xfrm>
            <a:prstGeom prst="chevron">
              <a:avLst/>
            </a:pr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rtlCol="0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7" name="Chevron 46"/>
            <p:cNvSpPr/>
            <p:nvPr/>
          </p:nvSpPr>
          <p:spPr bwMode="auto">
            <a:xfrm>
              <a:off x="5262245" y="2528570"/>
              <a:ext cx="401320" cy="721360"/>
            </a:xfrm>
            <a:prstGeom prst="chevron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rtlCol="0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7" name="Group 12"/>
          <p:cNvGrpSpPr/>
          <p:nvPr/>
        </p:nvGrpSpPr>
        <p:grpSpPr>
          <a:xfrm rot="10800000" flipH="1">
            <a:off x="7195820" y="2528570"/>
            <a:ext cx="495935" cy="721360"/>
            <a:chOff x="7195820" y="2528570"/>
            <a:chExt cx="495935" cy="721360"/>
          </a:xfrm>
        </p:grpSpPr>
        <p:sp>
          <p:nvSpPr>
            <p:cNvPr id="52" name="Chevron 51"/>
            <p:cNvSpPr/>
            <p:nvPr/>
          </p:nvSpPr>
          <p:spPr bwMode="auto">
            <a:xfrm>
              <a:off x="7195820" y="2613660"/>
              <a:ext cx="306070" cy="551180"/>
            </a:xfrm>
            <a:prstGeom prst="chevron">
              <a:avLst/>
            </a:prstGeom>
            <a:solidFill>
              <a:schemeClr val="accent4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rtlCol="0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3" name="Chevron 52"/>
            <p:cNvSpPr/>
            <p:nvPr/>
          </p:nvSpPr>
          <p:spPr bwMode="auto">
            <a:xfrm>
              <a:off x="7289800" y="2528570"/>
              <a:ext cx="401320" cy="721360"/>
            </a:xfrm>
            <a:prstGeom prst="chevron">
              <a:avLst/>
            </a:pr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rtlCol="0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63" name="Oval 62"/>
          <p:cNvSpPr/>
          <p:nvPr/>
        </p:nvSpPr>
        <p:spPr>
          <a:xfrm>
            <a:off x="5920740" y="2374265"/>
            <a:ext cx="1017905" cy="1015365"/>
          </a:xfrm>
          <a:prstGeom prst="ellipse">
            <a:avLst/>
          </a:pr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APK</a:t>
            </a:r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4A33EF26-C061-4025-B8B7-72B2313265E6}"/>
              </a:ext>
            </a:extLst>
          </p:cNvPr>
          <p:cNvSpPr txBox="1">
            <a:spLocks/>
          </p:cNvSpPr>
          <p:nvPr/>
        </p:nvSpPr>
        <p:spPr>
          <a:xfrm>
            <a:off x="5920740" y="4948555"/>
            <a:ext cx="1517015" cy="60960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ko-KR" altLang="en-US" sz="1200" b="1" dirty="0">
                <a:solidFill>
                  <a:schemeClr val="tx1"/>
                </a:solidFill>
                <a:latin typeface="+mn-ea"/>
                <a:ea typeface="+mn-ea"/>
                <a:cs typeface="+mn-ea"/>
                <a:sym typeface="Arial" panose="020B0604020202020204" pitchFamily="34" charset="0"/>
              </a:rPr>
              <a:t>개발 환경</a:t>
            </a:r>
            <a:endParaRPr lang="en-US" sz="1200" b="1" dirty="0">
              <a:solidFill>
                <a:schemeClr val="tx1"/>
              </a:solidFill>
              <a:latin typeface="+mn-ea"/>
              <a:ea typeface="+mn-ea"/>
              <a:cs typeface="+mn-ea"/>
              <a:sym typeface="Arial" panose="020B0604020202020204" pitchFamily="34" charset="0"/>
            </a:endParaRPr>
          </a:p>
          <a:p>
            <a:pPr algn="l"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1000" dirty="0">
                <a:solidFill>
                  <a:schemeClr val="tx1"/>
                </a:solidFill>
                <a:latin typeface="+mn-ea"/>
                <a:ea typeface="+mn-ea"/>
                <a:cs typeface="+mn-ea"/>
                <a:sym typeface="Arial" panose="020B0604020202020204" pitchFamily="34" charset="0"/>
              </a:rPr>
              <a:t>Android-Studio,  Atom, Bitnami,  MySQL</a:t>
            </a:r>
          </a:p>
        </p:txBody>
      </p:sp>
      <p:sp>
        <p:nvSpPr>
          <p:cNvPr id="66" name="文本框 39">
            <a:extLst>
              <a:ext uri="{FF2B5EF4-FFF2-40B4-BE49-F238E27FC236}">
                <a16:creationId xmlns:a16="http://schemas.microsoft.com/office/drawing/2014/main" id="{CCB17B54-FCF0-41F7-B9FF-5765C53BC574}"/>
              </a:ext>
            </a:extLst>
          </p:cNvPr>
          <p:cNvSpPr txBox="1"/>
          <p:nvPr/>
        </p:nvSpPr>
        <p:spPr>
          <a:xfrm>
            <a:off x="372745" y="361950"/>
            <a:ext cx="1175385" cy="374650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구현 방법</a:t>
            </a:r>
            <a:endParaRPr lang="zh-CN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7" name="文本框 56">
            <a:extLst>
              <a:ext uri="{FF2B5EF4-FFF2-40B4-BE49-F238E27FC236}">
                <a16:creationId xmlns:a16="http://schemas.microsoft.com/office/drawing/2014/main" id="{D25D48DC-EF64-4D11-BD3C-47207A01DE56}"/>
              </a:ext>
            </a:extLst>
          </p:cNvPr>
          <p:cNvSpPr txBox="1"/>
          <p:nvPr/>
        </p:nvSpPr>
        <p:spPr>
          <a:xfrm>
            <a:off x="372745" y="736600"/>
            <a:ext cx="944245" cy="31305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ko-KR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이용 과정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9A7DB-294B-4E3C-AD41-939174B7FE9F}"/>
              </a:ext>
            </a:extLst>
          </p:cNvPr>
          <p:cNvSpPr txBox="1"/>
          <p:nvPr/>
        </p:nvSpPr>
        <p:spPr>
          <a:xfrm>
            <a:off x="4728210" y="3841750"/>
            <a:ext cx="3901440" cy="584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accent6"/>
                </a:solidFill>
              </a:rPr>
              <a:t>!</a:t>
            </a:r>
            <a:r>
              <a:rPr lang="en-US" altLang="ko-KR" b="1" dirty="0">
                <a:solidFill>
                  <a:schemeClr val="accent6"/>
                </a:solidFill>
              </a:rPr>
              <a:t>   </a:t>
            </a:r>
            <a:r>
              <a:rPr lang="ko-KR" altLang="en-US" dirty="0">
                <a:solidFill>
                  <a:schemeClr val="accent3">
                    <a:lumMod val="75000"/>
                    <a:lumOff val="25000"/>
                  </a:schemeClr>
                </a:solidFill>
              </a:rPr>
              <a:t>개발 환경 구축 비용   </a:t>
            </a:r>
            <a:r>
              <a:rPr lang="en-US" altLang="ko-KR" dirty="0">
                <a:solidFill>
                  <a:schemeClr val="accent3">
                    <a:lumMod val="75000"/>
                    <a:lumOff val="25000"/>
                  </a:schemeClr>
                </a:solidFill>
              </a:rPr>
              <a:t>=</a:t>
            </a:r>
            <a:r>
              <a:rPr lang="ko-KR" altLang="en-US" dirty="0">
                <a:solidFill>
                  <a:schemeClr val="accent3">
                    <a:lumMod val="75000"/>
                    <a:lumOff val="25000"/>
                  </a:schemeClr>
                </a:solidFill>
              </a:rPr>
              <a:t>   </a:t>
            </a:r>
            <a:r>
              <a:rPr lang="en-US" altLang="ko-KR" sz="2000" dirty="0">
                <a:solidFill>
                  <a:schemeClr val="accent2"/>
                </a:solidFill>
              </a:rPr>
              <a:t>FREE</a:t>
            </a:r>
          </a:p>
        </p:txBody>
      </p:sp>
    </p:spTree>
    <p:extLst>
      <p:ext uri="{BB962C8B-B14F-4D97-AF65-F5344CB8AC3E}">
        <p14:creationId xmlns:p14="http://schemas.microsoft.com/office/powerpoint/2010/main" val="396081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35" y="635"/>
            <a:ext cx="12857480" cy="723265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11"/>
          <p:cNvSpPr>
            <a:spLocks/>
          </p:cNvSpPr>
          <p:nvPr/>
        </p:nvSpPr>
        <p:spPr bwMode="auto">
          <a:xfrm>
            <a:off x="6976110" y="0"/>
            <a:ext cx="5882005" cy="7232650"/>
          </a:xfrm>
          <a:custGeom>
            <a:avLst/>
            <a:gdLst>
              <a:gd name="T0" fmla="*/ 1998 w 4661"/>
              <a:gd name="T1" fmla="*/ 0 h 5613"/>
              <a:gd name="T2" fmla="*/ 4661 w 4661"/>
              <a:gd name="T3" fmla="*/ 0 h 5613"/>
              <a:gd name="T4" fmla="*/ 2660 w 4661"/>
              <a:gd name="T5" fmla="*/ 5613 h 5613"/>
              <a:gd name="T6" fmla="*/ 0 w 4661"/>
              <a:gd name="T7" fmla="*/ 5613 h 5613"/>
              <a:gd name="T8" fmla="*/ 1998 w 4661"/>
              <a:gd name="T9" fmla="*/ 0 h 5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61" h="5613">
                <a:moveTo>
                  <a:pt x="1998" y="0"/>
                </a:moveTo>
                <a:lnTo>
                  <a:pt x="4661" y="0"/>
                </a:lnTo>
                <a:lnTo>
                  <a:pt x="2660" y="5613"/>
                </a:lnTo>
                <a:lnTo>
                  <a:pt x="0" y="5613"/>
                </a:lnTo>
                <a:lnTo>
                  <a:pt x="1998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  <a:effectLst/>
          <a:extLst/>
        </p:spPr>
        <p:txBody>
          <a:bodyPr vert="horz" wrap="square" lIns="45311" tIns="22656" rIns="45311" bIns="22656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5" name="TextBox 44"/>
          <p:cNvSpPr txBox="1">
            <a:spLocks/>
          </p:cNvSpPr>
          <p:nvPr/>
        </p:nvSpPr>
        <p:spPr>
          <a:xfrm>
            <a:off x="9407525" y="2190750"/>
            <a:ext cx="3096895" cy="415290"/>
          </a:xfrm>
          <a:prstGeom prst="rect">
            <a:avLst/>
          </a:prstGeom>
          <a:noFill/>
        </p:spPr>
        <p:txBody>
          <a:bodyPr vert="horz" wrap="square" lIns="45085" tIns="22860" rIns="45085" bIns="22860" numCol="1" anchor="t">
            <a:spAutoFit/>
          </a:bodyPr>
          <a:lstStyle/>
          <a:p>
            <a:pPr marL="0" indent="0" algn="l" defTabSz="914400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tabLst>
                <a:tab pos="990600" algn="l"/>
              </a:tabLst>
            </a:pPr>
            <a:r>
              <a:rPr lang="en-US" altLang="ko-KR" sz="2400" b="0" strike="noStrike" cap="none" dirty="0">
                <a:ln w="12700" cap="flat" cmpd="sng">
                  <a:noFill/>
                  <a:prstDash/>
                </a:ln>
                <a:solidFill>
                  <a:schemeClr val="bg1"/>
                </a:solidFill>
                <a:effectLst>
                  <a:glow rad="228600">
                    <a:srgbClr val="000000">
                      <a:alpha val="40035"/>
                    </a:srgbClr>
                  </a:glow>
                </a:effectLst>
                <a:latin typeface="微软雅黑" charset="0"/>
                <a:ea typeface="微软雅黑" charset="0"/>
              </a:rPr>
              <a:t>어플 구현 검증</a:t>
            </a:r>
            <a:endParaRPr lang="ko-KR" altLang="en-US" sz="2400" b="0" strike="noStrike" cap="none" dirty="0">
              <a:ln w="12700" cap="flat" cmpd="sng">
                <a:noFill/>
                <a:prstDash/>
              </a:ln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525635" y="1898650"/>
            <a:ext cx="2647950" cy="292100"/>
          </a:xfrm>
          <a:prstGeom prst="rect">
            <a:avLst/>
          </a:prstGeom>
          <a:noFill/>
        </p:spPr>
        <p:txBody>
          <a:bodyPr wrap="square" lIns="45311" tIns="22656" rIns="45311" bIns="22656" rtlCol="0">
            <a:spAutoFit/>
          </a:bodyPr>
          <a:lstStyle/>
          <a:p>
            <a:r>
              <a:rPr lang="en-US" altLang="zh-CN" sz="1600" b="1" dirty="0">
                <a:solidFill>
                  <a:schemeClr val="accent2"/>
                </a:solidFill>
                <a:latin typeface="+mj-lt"/>
                <a:ea typeface="微软雅黑" panose="020B0503020204020204" pitchFamily="34" charset="-122"/>
                <a:cs typeface="Microsoft Himalaya" panose="01010100010101010101" pitchFamily="2" charset="0"/>
              </a:rPr>
              <a:t>Source Code</a:t>
            </a:r>
            <a:endParaRPr lang="zh-CN" altLang="en-US" sz="1600" b="1" dirty="0">
              <a:solidFill>
                <a:schemeClr val="accent2"/>
              </a:solidFill>
              <a:latin typeface="+mj-lt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8193405" y="3600450"/>
            <a:ext cx="1856740" cy="2230755"/>
          </a:xfrm>
          <a:prstGeom prst="rect">
            <a:avLst/>
          </a:prstGeom>
          <a:noFill/>
        </p:spPr>
        <p:txBody>
          <a:bodyPr wrap="none" lIns="45311" tIns="22656" rIns="45311" bIns="22656" rtlCol="0">
            <a:spAutoFit/>
          </a:bodyPr>
          <a:lstStyle/>
          <a:p>
            <a:r>
              <a:rPr lang="en-US" altLang="zh-CN" sz="14199" spc="-149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cs typeface="Raavi" pitchFamily="34" charset="0"/>
              </a:rPr>
              <a:t>03</a:t>
            </a:r>
            <a:endParaRPr lang="zh-CN" altLang="en-US" sz="14199" spc="-149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Raav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70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45" grpId="0"/>
      <p:bldP spid="46" grpId="0"/>
      <p:bldP spid="7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852"/>
          <p:cNvSpPr>
            <a:spLocks/>
          </p:cNvSpPr>
          <p:nvPr/>
        </p:nvSpPr>
        <p:spPr>
          <a:xfrm>
            <a:off x="3549650" y="2669540"/>
            <a:ext cx="948055" cy="948055"/>
          </a:xfrm>
          <a:custGeom>
            <a:avLst/>
            <a:gdLst>
              <a:gd name="TX0" fmla="*/ 16796 w 19680"/>
              <a:gd name="TY0" fmla="*/ 2882 h 19680"/>
              <a:gd name="TX1" fmla="*/ 16796 w 19680"/>
              <a:gd name="TY1" fmla="*/ 16796 h 19680"/>
              <a:gd name="TX2" fmla="*/ 2882 w 19680"/>
              <a:gd name="TY2" fmla="*/ 16796 h 19680"/>
              <a:gd name="TX3" fmla="*/ 2882 w 19680"/>
              <a:gd name="TY3" fmla="*/ 2882 h 19680"/>
              <a:gd name="TX4" fmla="*/ 16796 w 19680"/>
              <a:gd name="TY4" fmla="*/ 2882 h 19680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19680" h="1968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  <a:prstDash/>
          </a:ln>
        </p:spPr>
        <p:txBody>
          <a:bodyPr vert="horz" wrap="square" lIns="26670" tIns="26670" rIns="26670" bIns="26670" numCol="1" anchor="ctr">
            <a:no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45" b="0" strike="noStrike" cap="none" dirty="0">
              <a:solidFill>
                <a:srgbClr val="53585F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Shape 1853"/>
          <p:cNvSpPr>
            <a:spLocks/>
          </p:cNvSpPr>
          <p:nvPr/>
        </p:nvSpPr>
        <p:spPr>
          <a:xfrm>
            <a:off x="3827145" y="2983230"/>
            <a:ext cx="393065" cy="320040"/>
          </a:xfrm>
          <a:custGeom>
            <a:avLst/>
            <a:gdLst>
              <a:gd name="TX0" fmla="*/ 18800 w 20481"/>
              <a:gd name="TY0" fmla="*/ 1728 h 21025"/>
              <a:gd name="TX1" fmla="*/ 11591 w 20481"/>
              <a:gd name="TY1" fmla="*/ 1728 h 21025"/>
              <a:gd name="TX2" fmla="*/ 10239 w 20481"/>
              <a:gd name="TY2" fmla="*/ 3293 h 21025"/>
              <a:gd name="TX3" fmla="*/ 8887 w 20481"/>
              <a:gd name="TY3" fmla="*/ 1728 h 21025"/>
              <a:gd name="TX4" fmla="*/ 1680 w 20481"/>
              <a:gd name="TY4" fmla="*/ 1728 h 21025"/>
              <a:gd name="TX5" fmla="*/ 1680 w 20481"/>
              <a:gd name="TY5" fmla="*/ 11115 h 21025"/>
              <a:gd name="TX6" fmla="*/ 10239 w 20481"/>
              <a:gd name="TY6" fmla="*/ 21024 h 21025"/>
              <a:gd name="TX7" fmla="*/ 18800 w 20481"/>
              <a:gd name="TY7" fmla="*/ 11115 h 21025"/>
              <a:gd name="TX8" fmla="*/ 18800 w 20481"/>
              <a:gd name="TY8" fmla="*/ 1728 h 21025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</a:cxnLst>
            <a:rect l="l" t="t" r="r" b="b"/>
            <a:pathLst>
              <a:path w="20481" h="21025">
                <a:moveTo>
                  <a:pt x="18800" y="1728"/>
                </a:moveTo>
                <a:cubicBezTo>
                  <a:pt x="16810" y="-576"/>
                  <a:pt x="13583" y="-576"/>
                  <a:pt x="11591" y="1728"/>
                </a:cubicBezTo>
                <a:lnTo>
                  <a:pt x="10239" y="3293"/>
                </a:lnTo>
                <a:lnTo>
                  <a:pt x="8887" y="1728"/>
                </a:lnTo>
                <a:cubicBezTo>
                  <a:pt x="6897" y="-576"/>
                  <a:pt x="3670" y="-576"/>
                  <a:pt x="1680" y="1728"/>
                </a:cubicBezTo>
                <a:cubicBezTo>
                  <a:pt x="-560" y="4320"/>
                  <a:pt x="-560" y="8522"/>
                  <a:pt x="1680" y="11115"/>
                </a:cubicBezTo>
                <a:lnTo>
                  <a:pt x="10239" y="21024"/>
                </a:lnTo>
                <a:lnTo>
                  <a:pt x="18800" y="11115"/>
                </a:lnTo>
                <a:cubicBezTo>
                  <a:pt x="21040" y="8522"/>
                  <a:pt x="21040" y="4320"/>
                  <a:pt x="18800" y="172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/>
          </a:ln>
        </p:spPr>
        <p:txBody>
          <a:bodyPr vert="horz" wrap="square" lIns="0" tIns="0" rIns="0" bIns="0" numCol="1" anchor="ctr">
            <a:no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45" b="0" strike="noStrike" cap="none" dirty="0">
              <a:solidFill>
                <a:srgbClr val="53585F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0" name="Shape 1861"/>
          <p:cNvSpPr>
            <a:spLocks/>
          </p:cNvSpPr>
          <p:nvPr/>
        </p:nvSpPr>
        <p:spPr>
          <a:xfrm>
            <a:off x="3547745" y="5643245"/>
            <a:ext cx="950595" cy="950595"/>
          </a:xfrm>
          <a:custGeom>
            <a:avLst/>
            <a:gdLst>
              <a:gd name="TX0" fmla="*/ 16796 w 19680"/>
              <a:gd name="TY0" fmla="*/ 2882 h 19680"/>
              <a:gd name="TX1" fmla="*/ 16796 w 19680"/>
              <a:gd name="TY1" fmla="*/ 16796 h 19680"/>
              <a:gd name="TX2" fmla="*/ 2882 w 19680"/>
              <a:gd name="TY2" fmla="*/ 16796 h 19680"/>
              <a:gd name="TX3" fmla="*/ 2882 w 19680"/>
              <a:gd name="TY3" fmla="*/ 2882 h 19680"/>
              <a:gd name="TX4" fmla="*/ 16796 w 19680"/>
              <a:gd name="TY4" fmla="*/ 2882 h 19680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19680" h="1968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0">
            <a:noFill/>
            <a:prstDash/>
          </a:ln>
        </p:spPr>
        <p:txBody>
          <a:bodyPr vert="horz" wrap="square" lIns="26670" tIns="26670" rIns="26670" bIns="26670" numCol="1" anchor="ctr">
            <a:no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45" b="0" strike="noStrike" cap="none" dirty="0">
              <a:solidFill>
                <a:srgbClr val="53585F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1" name="Shape 1862"/>
          <p:cNvSpPr>
            <a:spLocks/>
          </p:cNvSpPr>
          <p:nvPr/>
        </p:nvSpPr>
        <p:spPr>
          <a:xfrm>
            <a:off x="3841115" y="5920740"/>
            <a:ext cx="363855" cy="325755"/>
          </a:xfrm>
          <a:custGeom>
            <a:avLst/>
            <a:gdLst>
              <a:gd name="TX0" fmla="*/ 20906 w 21178"/>
              <a:gd name="TY0" fmla="*/ 11130 h 21459"/>
              <a:gd name="TX1" fmla="*/ 11466 w 21178"/>
              <a:gd name="TY1" fmla="*/ 425 h 21459"/>
              <a:gd name="TX2" fmla="*/ 9710 w 21178"/>
              <a:gd name="TY2" fmla="*/ 425 h 21459"/>
              <a:gd name="TX3" fmla="*/ 271 w 21178"/>
              <a:gd name="TY3" fmla="*/ 11130 h 21459"/>
              <a:gd name="TX4" fmla="*/ 671 w 21178"/>
              <a:gd name="TY4" fmla="*/ 12160 h 21459"/>
              <a:gd name="TX5" fmla="*/ 2638 w 21178"/>
              <a:gd name="TY5" fmla="*/ 12160 h 21459"/>
              <a:gd name="TX6" fmla="*/ 2638 w 21178"/>
              <a:gd name="TY6" fmla="*/ 20381 h 21459"/>
              <a:gd name="TX7" fmla="*/ 3609 w 21178"/>
              <a:gd name="TY7" fmla="*/ 21458 h 21459"/>
              <a:gd name="TX8" fmla="*/ 8190 w 21178"/>
              <a:gd name="TY8" fmla="*/ 21458 h 21459"/>
              <a:gd name="TX9" fmla="*/ 8190 w 21178"/>
              <a:gd name="TY9" fmla="*/ 13214 h 21459"/>
              <a:gd name="TX10" fmla="*/ 12986 w 21178"/>
              <a:gd name="TY10" fmla="*/ 13214 h 21459"/>
              <a:gd name="TX11" fmla="*/ 12986 w 21178"/>
              <a:gd name="TY11" fmla="*/ 21458 h 21459"/>
              <a:gd name="TX12" fmla="*/ 17795 w 21178"/>
              <a:gd name="TY12" fmla="*/ 21458 h 21459"/>
              <a:gd name="TX13" fmla="*/ 18538 w 21178"/>
              <a:gd name="TY13" fmla="*/ 20381 h 21459"/>
              <a:gd name="TX14" fmla="*/ 18538 w 21178"/>
              <a:gd name="TY14" fmla="*/ 12160 h 21459"/>
              <a:gd name="TX15" fmla="*/ 20505 w 21178"/>
              <a:gd name="TY15" fmla="*/ 12160 h 21459"/>
              <a:gd name="TX16" fmla="*/ 20906 w 21178"/>
              <a:gd name="TY16" fmla="*/ 11130 h 21459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</a:cxnLst>
            <a:rect l="l" t="t" r="r" b="b"/>
            <a:pathLst>
              <a:path w="21178" h="21459">
                <a:moveTo>
                  <a:pt x="20906" y="11130"/>
                </a:moveTo>
                <a:lnTo>
                  <a:pt x="11466" y="425"/>
                </a:lnTo>
                <a:cubicBezTo>
                  <a:pt x="10983" y="-142"/>
                  <a:pt x="10193" y="-142"/>
                  <a:pt x="9710" y="425"/>
                </a:cubicBezTo>
                <a:lnTo>
                  <a:pt x="271" y="11130"/>
                </a:lnTo>
                <a:cubicBezTo>
                  <a:pt x="-212" y="11696"/>
                  <a:pt x="-32" y="12160"/>
                  <a:pt x="671" y="12160"/>
                </a:cubicBezTo>
                <a:lnTo>
                  <a:pt x="2638" y="12160"/>
                </a:lnTo>
                <a:lnTo>
                  <a:pt x="2638" y="20381"/>
                </a:lnTo>
                <a:cubicBezTo>
                  <a:pt x="2638" y="20976"/>
                  <a:pt x="2661" y="21458"/>
                  <a:pt x="3609" y="21458"/>
                </a:cubicBezTo>
                <a:lnTo>
                  <a:pt x="8190" y="21458"/>
                </a:lnTo>
                <a:lnTo>
                  <a:pt x="8190" y="13214"/>
                </a:lnTo>
                <a:lnTo>
                  <a:pt x="12986" y="13214"/>
                </a:lnTo>
                <a:lnTo>
                  <a:pt x="12986" y="21458"/>
                </a:lnTo>
                <a:lnTo>
                  <a:pt x="17795" y="21458"/>
                </a:lnTo>
                <a:cubicBezTo>
                  <a:pt x="18518" y="21458"/>
                  <a:pt x="18538" y="20976"/>
                  <a:pt x="18538" y="20381"/>
                </a:cubicBezTo>
                <a:lnTo>
                  <a:pt x="18538" y="12160"/>
                </a:lnTo>
                <a:lnTo>
                  <a:pt x="20505" y="12160"/>
                </a:lnTo>
                <a:cubicBezTo>
                  <a:pt x="21208" y="12160"/>
                  <a:pt x="21388" y="11696"/>
                  <a:pt x="20906" y="1113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/>
          </a:ln>
        </p:spPr>
        <p:txBody>
          <a:bodyPr vert="horz" wrap="square" lIns="0" tIns="0" rIns="0" bIns="0" numCol="1" anchor="ctr">
            <a:no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45" b="0" strike="noStrike" cap="none" dirty="0">
              <a:solidFill>
                <a:srgbClr val="53585F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3" name="Shape 1864"/>
          <p:cNvSpPr>
            <a:spLocks/>
          </p:cNvSpPr>
          <p:nvPr/>
        </p:nvSpPr>
        <p:spPr>
          <a:xfrm>
            <a:off x="1598930" y="3054350"/>
            <a:ext cx="1774190" cy="49974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numCol="1" anchor="t">
            <a:spAutoFit/>
          </a:bodyPr>
          <a:lstStyle/>
          <a:p>
            <a:pPr marL="0" indent="0" algn="just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백그라운드 프로세스로서 어플과 이용 플랫폼 전반에 걸친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음악 재생 &amp; 중지 기능 </a:t>
            </a:r>
            <a:endParaRPr lang="ko-KR" altLang="en-US" sz="900" b="1" strike="noStrike" cap="none" dirty="0">
              <a:solidFill>
                <a:srgbClr val="BF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4" name="Shape 1865"/>
          <p:cNvSpPr>
            <a:spLocks/>
          </p:cNvSpPr>
          <p:nvPr/>
        </p:nvSpPr>
        <p:spPr>
          <a:xfrm>
            <a:off x="1557020" y="2724150"/>
            <a:ext cx="189611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numCol="1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MediaPlayer Service</a:t>
            </a:r>
            <a:endParaRPr lang="ko-KR" altLang="en-US" sz="1400" b="1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5" name="Shape 1866"/>
          <p:cNvSpPr>
            <a:spLocks/>
          </p:cNvSpPr>
          <p:nvPr/>
        </p:nvSpPr>
        <p:spPr>
          <a:xfrm>
            <a:off x="420370" y="2668905"/>
            <a:ext cx="950595" cy="950595"/>
          </a:xfrm>
          <a:custGeom>
            <a:avLst/>
            <a:gdLst>
              <a:gd name="TX0" fmla="*/ 16796 w 19680"/>
              <a:gd name="TY0" fmla="*/ 2882 h 19680"/>
              <a:gd name="TX1" fmla="*/ 16796 w 19680"/>
              <a:gd name="TY1" fmla="*/ 16796 h 19680"/>
              <a:gd name="TX2" fmla="*/ 2882 w 19680"/>
              <a:gd name="TY2" fmla="*/ 16796 h 19680"/>
              <a:gd name="TX3" fmla="*/ 2882 w 19680"/>
              <a:gd name="TY3" fmla="*/ 2882 h 19680"/>
              <a:gd name="TX4" fmla="*/ 16796 w 19680"/>
              <a:gd name="TY4" fmla="*/ 2882 h 19680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19680" h="1968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0">
            <a:noFill/>
            <a:prstDash/>
          </a:ln>
        </p:spPr>
        <p:txBody>
          <a:bodyPr vert="horz" wrap="square" lIns="26670" tIns="26670" rIns="26670" bIns="26670" numCol="1" anchor="ctr">
            <a:no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45" b="0" strike="noStrike" cap="none" dirty="0">
              <a:solidFill>
                <a:srgbClr val="53585F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6" name="Shape 1867"/>
          <p:cNvSpPr>
            <a:spLocks/>
          </p:cNvSpPr>
          <p:nvPr/>
        </p:nvSpPr>
        <p:spPr>
          <a:xfrm>
            <a:off x="727075" y="2967990"/>
            <a:ext cx="335915" cy="351790"/>
          </a:xfrm>
          <a:custGeom>
            <a:avLst/>
            <a:gdLst>
              <a:gd name="TX0" fmla="*/ 18450 w 20782"/>
              <a:gd name="TY0" fmla="*/ 13962 h 20934"/>
              <a:gd name="TX1" fmla="*/ 14291 w 20782"/>
              <a:gd name="TY1" fmla="*/ 9001 h 20934"/>
              <a:gd name="TX2" fmla="*/ 13337 w 20782"/>
              <a:gd name="TY2" fmla="*/ 2491 h 20934"/>
              <a:gd name="TX3" fmla="*/ 17438 w 20782"/>
              <a:gd name="TY3" fmla="*/ 7816 h 20934"/>
              <a:gd name="TX4" fmla="*/ 18450 w 20782"/>
              <a:gd name="TY4" fmla="*/ 13962 h 20934"/>
              <a:gd name="TX6" fmla="*/ 19117 w 20782"/>
              <a:gd name="TY6" fmla="*/ 7012 h 20934"/>
              <a:gd name="TX7" fmla="*/ 12567 w 20782"/>
              <a:gd name="TY7" fmla="*/ 74 h 20934"/>
              <a:gd name="TX8" fmla="*/ 1154 w 20782"/>
              <a:gd name="TY8" fmla="*/ 11160 h 20934"/>
              <a:gd name="TX9" fmla="*/ 217 w 20782"/>
              <a:gd name="TY9" fmla="*/ 14406 h 20934"/>
              <a:gd name="TX10" fmla="*/ 3342 w 20782"/>
              <a:gd name="TY10" fmla="*/ 16062 h 20934"/>
              <a:gd name="TX11" fmla="*/ 4250 w 20782"/>
              <a:gd name="TY11" fmla="*/ 15766 h 20934"/>
              <a:gd name="TX12" fmla="*/ 6186 w 20782"/>
              <a:gd name="TY12" fmla="*/ 16845 h 20934"/>
              <a:gd name="TX13" fmla="*/ 7586 w 20782"/>
              <a:gd name="TY13" fmla="*/ 19939 h 20934"/>
              <a:gd name="TX14" fmla="*/ 8885 w 20782"/>
              <a:gd name="TY14" fmla="*/ 20905 h 20934"/>
              <a:gd name="TX15" fmla="*/ 11362 w 20782"/>
              <a:gd name="TY15" fmla="*/ 19997 h 20934"/>
              <a:gd name="TX16" fmla="*/ 11889 w 20782"/>
              <a:gd name="TY16" fmla="*/ 18922 h 20934"/>
              <a:gd name="TX17" fmla="*/ 10721 w 20782"/>
              <a:gd name="TY17" fmla="*/ 17908 h 20934"/>
              <a:gd name="TX18" fmla="*/ 9586 w 20782"/>
              <a:gd name="TY18" fmla="*/ 15400 h 20934"/>
              <a:gd name="TX19" fmla="*/ 10759 w 20782"/>
              <a:gd name="TY19" fmla="*/ 14116 h 20934"/>
              <a:gd name="TX20" fmla="*/ 19789 w 20782"/>
              <a:gd name="TY20" fmla="*/ 16249 h 20934"/>
              <a:gd name="TX21" fmla="*/ 19117 w 20782"/>
              <a:gd name="TY21" fmla="*/ 7012 h 20934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</a:cxnLst>
            <a:rect l="l" t="t" r="r" b="b"/>
            <a:pathLst>
              <a:path w="20782" h="20934">
                <a:moveTo>
                  <a:pt x="18450" y="13962"/>
                </a:moveTo>
                <a:cubicBezTo>
                  <a:pt x="18104" y="14098"/>
                  <a:pt x="15778" y="12331"/>
                  <a:pt x="14291" y="9001"/>
                </a:cubicBezTo>
                <a:cubicBezTo>
                  <a:pt x="12804" y="5669"/>
                  <a:pt x="12992" y="2625"/>
                  <a:pt x="13337" y="2491"/>
                </a:cubicBezTo>
                <a:cubicBezTo>
                  <a:pt x="13683" y="2355"/>
                  <a:pt x="15952" y="4486"/>
                  <a:pt x="17438" y="7816"/>
                </a:cubicBezTo>
                <a:cubicBezTo>
                  <a:pt x="18925" y="11146"/>
                  <a:pt x="18797" y="13826"/>
                  <a:pt x="18450" y="13962"/>
                </a:cubicBezTo>
                <a:close/>
                <a:moveTo>
                  <a:pt x="19117" y="7012"/>
                </a:moveTo>
                <a:cubicBezTo>
                  <a:pt x="17204" y="2727"/>
                  <a:pt x="14125" y="-537"/>
                  <a:pt x="12567" y="74"/>
                </a:cubicBezTo>
                <a:cubicBezTo>
                  <a:pt x="9922" y="1108"/>
                  <a:pt x="14143" y="6078"/>
                  <a:pt x="1154" y="11160"/>
                </a:cubicBezTo>
                <a:cubicBezTo>
                  <a:pt x="32" y="11600"/>
                  <a:pt x="-253" y="13356"/>
                  <a:pt x="217" y="14406"/>
                </a:cubicBezTo>
                <a:cubicBezTo>
                  <a:pt x="685" y="15456"/>
                  <a:pt x="2220" y="16502"/>
                  <a:pt x="3342" y="16062"/>
                </a:cubicBezTo>
                <a:cubicBezTo>
                  <a:pt x="3537" y="15987"/>
                  <a:pt x="4250" y="15766"/>
                  <a:pt x="4250" y="15766"/>
                </a:cubicBezTo>
                <a:cubicBezTo>
                  <a:pt x="5051" y="16802"/>
                  <a:pt x="5889" y="16187"/>
                  <a:pt x="6186" y="16845"/>
                </a:cubicBezTo>
                <a:cubicBezTo>
                  <a:pt x="6544" y="17635"/>
                  <a:pt x="7322" y="19353"/>
                  <a:pt x="7586" y="19939"/>
                </a:cubicBezTo>
                <a:cubicBezTo>
                  <a:pt x="7850" y="20522"/>
                  <a:pt x="8450" y="21063"/>
                  <a:pt x="8885" y="20905"/>
                </a:cubicBezTo>
                <a:cubicBezTo>
                  <a:pt x="9318" y="20745"/>
                  <a:pt x="10797" y="20203"/>
                  <a:pt x="11362" y="19997"/>
                </a:cubicBezTo>
                <a:cubicBezTo>
                  <a:pt x="11927" y="19790"/>
                  <a:pt x="12062" y="19306"/>
                  <a:pt x="11889" y="18922"/>
                </a:cubicBezTo>
                <a:cubicBezTo>
                  <a:pt x="11703" y="18510"/>
                  <a:pt x="10939" y="18390"/>
                  <a:pt x="10721" y="17908"/>
                </a:cubicBezTo>
                <a:cubicBezTo>
                  <a:pt x="10503" y="17428"/>
                  <a:pt x="9791" y="15886"/>
                  <a:pt x="9586" y="15400"/>
                </a:cubicBezTo>
                <a:cubicBezTo>
                  <a:pt x="9308" y="14739"/>
                  <a:pt x="9899" y="14201"/>
                  <a:pt x="10759" y="14116"/>
                </a:cubicBezTo>
                <a:cubicBezTo>
                  <a:pt x="16671" y="13522"/>
                  <a:pt x="17775" y="17037"/>
                  <a:pt x="19789" y="16249"/>
                </a:cubicBezTo>
                <a:cubicBezTo>
                  <a:pt x="21347" y="15640"/>
                  <a:pt x="21030" y="11296"/>
                  <a:pt x="19117" y="7012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/>
          </a:ln>
        </p:spPr>
        <p:txBody>
          <a:bodyPr vert="horz" wrap="square" lIns="0" tIns="0" rIns="0" bIns="0" numCol="1" anchor="ctr">
            <a:no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45" b="0" strike="noStrike" cap="none" dirty="0">
              <a:solidFill>
                <a:srgbClr val="53585F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2" name="文本框 31"/>
          <p:cNvSpPr txBox="1">
            <a:spLocks/>
          </p:cNvSpPr>
          <p:nvPr/>
        </p:nvSpPr>
        <p:spPr>
          <a:xfrm>
            <a:off x="372745" y="280670"/>
            <a:ext cx="1176020" cy="374015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1" strike="noStrike" cap="none" dirty="0">
                <a:effectLst>
                  <a:outerShdw blurRad="38100" dist="38100" dir="2700000" algn="tl">
                    <a:srgbClr val="000000">
                      <a:alpha val="42745"/>
                    </a:srgbClr>
                  </a:outerShdw>
                </a:effectLst>
                <a:latin typeface="微软雅黑" charset="0"/>
                <a:ea typeface="微软雅黑" charset="0"/>
              </a:rPr>
              <a:t>구현 기능</a:t>
            </a:r>
            <a:endParaRPr lang="ko-KR" altLang="en-US" sz="1800" b="1" strike="noStrike" cap="none" dirty="0">
              <a:latin typeface="微软雅黑" charset="0"/>
              <a:ea typeface="微软雅黑" charset="0"/>
            </a:endParaRPr>
          </a:p>
        </p:txBody>
      </p:sp>
      <p:sp>
        <p:nvSpPr>
          <p:cNvPr id="33" name="文本框 32"/>
          <p:cNvSpPr txBox="1">
            <a:spLocks/>
          </p:cNvSpPr>
          <p:nvPr/>
        </p:nvSpPr>
        <p:spPr>
          <a:xfrm>
            <a:off x="372745" y="650875"/>
            <a:ext cx="1793875" cy="312420"/>
          </a:xfrm>
          <a:prstGeom prst="rect">
            <a:avLst/>
          </a:prstGeom>
          <a:noFill/>
        </p:spPr>
        <p:txBody>
          <a:bodyPr vert="horz" wrap="none" lIns="96520" tIns="48260" rIns="96520" bIns="48260" anchor="t">
            <a:spAutoFit/>
          </a:bodyPr>
          <a:lstStyle/>
          <a:p>
            <a:pPr marL="0" indent="0" algn="l" defTabSz="964565" eaLnBrk="0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宋体" charset="0"/>
                <a:ea typeface="宋体" charset="0"/>
              </a:rPr>
              <a:t>굵직한 기능들 소개</a:t>
            </a:r>
            <a:endParaRPr lang="ko-KR" altLang="en-US" sz="1400" b="1" strike="noStrike" cap="none" dirty="0">
              <a:solidFill>
                <a:schemeClr val="tx1">
                  <a:lumMod val="50000"/>
                  <a:lumOff val="50000"/>
                </a:schemeClr>
              </a:solidFill>
              <a:latin typeface="宋体" charset="0"/>
              <a:ea typeface="宋体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408305" y="1149350"/>
            <a:ext cx="972820" cy="972820"/>
            <a:chOff x="408305" y="1149350"/>
            <a:chExt cx="972820" cy="972820"/>
          </a:xfrm>
        </p:grpSpPr>
        <p:sp>
          <p:nvSpPr>
            <p:cNvPr id="36" name="Shape 35"/>
            <p:cNvSpPr>
              <a:spLocks/>
            </p:cNvSpPr>
            <p:nvPr/>
          </p:nvSpPr>
          <p:spPr>
            <a:xfrm>
              <a:off x="408305" y="1149350"/>
              <a:ext cx="972820" cy="972820"/>
            </a:xfrm>
            <a:custGeom>
              <a:avLst/>
              <a:gdLst>
                <a:gd name="TX0" fmla="*/ 16796 w 19680"/>
                <a:gd name="TY0" fmla="*/ 2882 h 19680"/>
                <a:gd name="TX1" fmla="*/ 16796 w 19680"/>
                <a:gd name="TY1" fmla="*/ 16796 h 19680"/>
                <a:gd name="TX2" fmla="*/ 2882 w 19680"/>
                <a:gd name="TY2" fmla="*/ 16796 h 19680"/>
                <a:gd name="TX3" fmla="*/ 2882 w 19680"/>
                <a:gd name="TY3" fmla="*/ 2882 h 19680"/>
                <a:gd name="TX4" fmla="*/ 16796 w 19680"/>
                <a:gd name="TY4" fmla="*/ 2882 h 19680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9680" h="1968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 cmpd="sng">
              <a:prstDash/>
              <a:miter lim="800000"/>
            </a:ln>
          </p:spPr>
          <p:txBody>
            <a:bodyPr vert="horz" wrap="square" lIns="23495" tIns="23495" rIns="23495" bIns="23495" anchor="ctr">
              <a:noAutofit/>
            </a:bodyPr>
            <a:lstStyle/>
            <a:p>
              <a:pPr marL="0" indent="0" algn="l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solidFill>
                  <a:srgbClr val="53585F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7" name="Shape 36"/>
            <p:cNvSpPr>
              <a:spLocks/>
            </p:cNvSpPr>
            <p:nvPr/>
          </p:nvSpPr>
          <p:spPr>
            <a:xfrm>
              <a:off x="699135" y="1450975"/>
              <a:ext cx="381635" cy="365125"/>
            </a:xfrm>
            <a:custGeom>
              <a:avLst/>
              <a:gdLst>
                <a:gd name="TX0" fmla="*/ 16913 w 21601"/>
                <a:gd name="TY0" fmla="*/ 16137 h 21601"/>
                <a:gd name="TX1" fmla="*/ 13176 w 21601"/>
                <a:gd name="TY1" fmla="*/ 12203 h 21601"/>
                <a:gd name="TX2" fmla="*/ 14419 w 21601"/>
                <a:gd name="TY2" fmla="*/ 9274 h 21601"/>
                <a:gd name="TX3" fmla="*/ 15487 w 21601"/>
                <a:gd name="TY3" fmla="*/ 7233 h 21601"/>
                <a:gd name="TX4" fmla="*/ 15071 w 21601"/>
                <a:gd name="TY4" fmla="*/ 6224 h 21601"/>
                <a:gd name="TX5" fmla="*/ 15366 w 21601"/>
                <a:gd name="TY5" fmla="*/ 4109 h 21601"/>
                <a:gd name="TX6" fmla="*/ 10800 w 21601"/>
                <a:gd name="TY6" fmla="*/ 0 h 21601"/>
                <a:gd name="TX7" fmla="*/ 6234 w 21601"/>
                <a:gd name="TY7" fmla="*/ 4109 h 21601"/>
                <a:gd name="TX8" fmla="*/ 6529 w 21601"/>
                <a:gd name="TY8" fmla="*/ 6224 h 21601"/>
                <a:gd name="TX9" fmla="*/ 6113 w 21601"/>
                <a:gd name="TY9" fmla="*/ 7233 h 21601"/>
                <a:gd name="TX10" fmla="*/ 7179 w 21601"/>
                <a:gd name="TY10" fmla="*/ 9274 h 21601"/>
                <a:gd name="TX11" fmla="*/ 8424 w 21601"/>
                <a:gd name="TY11" fmla="*/ 12203 h 21601"/>
                <a:gd name="TX12" fmla="*/ 4687 w 21601"/>
                <a:gd name="TY12" fmla="*/ 16137 h 21601"/>
                <a:gd name="TX13" fmla="*/ 0 w 21601"/>
                <a:gd name="TY13" fmla="*/ 19073 h 21601"/>
                <a:gd name="TX14" fmla="*/ 0 w 21601"/>
                <a:gd name="TY14" fmla="*/ 21600 h 21601"/>
                <a:gd name="TX15" fmla="*/ 10800 w 21601"/>
                <a:gd name="TY15" fmla="*/ 21600 h 21601"/>
                <a:gd name="TX16" fmla="*/ 21600 w 21601"/>
                <a:gd name="TY16" fmla="*/ 21600 h 21601"/>
                <a:gd name="TX17" fmla="*/ 21600 w 21601"/>
                <a:gd name="TY17" fmla="*/ 19073 h 21601"/>
                <a:gd name="TX18" fmla="*/ 16913 w 21601"/>
                <a:gd name="TY18" fmla="*/ 16137 h 216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21601" h="21601">
                  <a:moveTo>
                    <a:pt x="16913" y="16137"/>
                  </a:moveTo>
                  <a:cubicBezTo>
                    <a:pt x="14080" y="15059"/>
                    <a:pt x="13176" y="14150"/>
                    <a:pt x="13176" y="12203"/>
                  </a:cubicBezTo>
                  <a:cubicBezTo>
                    <a:pt x="13176" y="11034"/>
                    <a:pt x="14040" y="11415"/>
                    <a:pt x="14419" y="9274"/>
                  </a:cubicBezTo>
                  <a:cubicBezTo>
                    <a:pt x="14577" y="8387"/>
                    <a:pt x="15341" y="9261"/>
                    <a:pt x="15487" y="7233"/>
                  </a:cubicBezTo>
                  <a:cubicBezTo>
                    <a:pt x="15487" y="6425"/>
                    <a:pt x="15071" y="6224"/>
                    <a:pt x="15071" y="6224"/>
                  </a:cubicBezTo>
                  <a:cubicBezTo>
                    <a:pt x="15071" y="6224"/>
                    <a:pt x="15283" y="5028"/>
                    <a:pt x="15366" y="4109"/>
                  </a:cubicBezTo>
                  <a:cubicBezTo>
                    <a:pt x="15468" y="2962"/>
                    <a:pt x="14731" y="0"/>
                    <a:pt x="10800" y="0"/>
                  </a:cubicBezTo>
                  <a:cubicBezTo>
                    <a:pt x="6869" y="0"/>
                    <a:pt x="6131" y="2962"/>
                    <a:pt x="6234" y="4109"/>
                  </a:cubicBezTo>
                  <a:cubicBezTo>
                    <a:pt x="6317" y="5028"/>
                    <a:pt x="6529" y="6224"/>
                    <a:pt x="6529" y="6224"/>
                  </a:cubicBezTo>
                  <a:cubicBezTo>
                    <a:pt x="6529" y="6224"/>
                    <a:pt x="6113" y="6425"/>
                    <a:pt x="6113" y="7233"/>
                  </a:cubicBezTo>
                  <a:cubicBezTo>
                    <a:pt x="6258" y="9261"/>
                    <a:pt x="7022" y="8387"/>
                    <a:pt x="7179" y="9274"/>
                  </a:cubicBezTo>
                  <a:cubicBezTo>
                    <a:pt x="7560" y="11415"/>
                    <a:pt x="8424" y="11034"/>
                    <a:pt x="8424" y="12203"/>
                  </a:cubicBezTo>
                  <a:cubicBezTo>
                    <a:pt x="8424" y="14150"/>
                    <a:pt x="7520" y="15059"/>
                    <a:pt x="4687" y="16137"/>
                  </a:cubicBezTo>
                  <a:cubicBezTo>
                    <a:pt x="1846" y="17219"/>
                    <a:pt x="0" y="18321"/>
                    <a:pt x="0" y="19073"/>
                  </a:cubicBezTo>
                  <a:cubicBezTo>
                    <a:pt x="0" y="19825"/>
                    <a:pt x="0" y="21600"/>
                    <a:pt x="0" y="21600"/>
                  </a:cubicBezTo>
                  <a:lnTo>
                    <a:pt x="10800" y="21600"/>
                  </a:lnTo>
                  <a:lnTo>
                    <a:pt x="21600" y="21600"/>
                  </a:lnTo>
                  <a:cubicBezTo>
                    <a:pt x="21600" y="21600"/>
                    <a:pt x="21600" y="19825"/>
                    <a:pt x="21600" y="19073"/>
                  </a:cubicBezTo>
                  <a:cubicBezTo>
                    <a:pt x="21600" y="18321"/>
                    <a:pt x="19754" y="17219"/>
                    <a:pt x="16913" y="16137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>
              <a:prstDash/>
              <a:miter lim="800000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l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solidFill>
                  <a:srgbClr val="53585F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38" name="Shape 37"/>
          <p:cNvSpPr>
            <a:spLocks/>
          </p:cNvSpPr>
          <p:nvPr/>
        </p:nvSpPr>
        <p:spPr>
          <a:xfrm>
            <a:off x="1557020" y="1160145"/>
            <a:ext cx="1551305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Login &amp; Signup</a:t>
            </a:r>
            <a:endParaRPr lang="ko-KR" altLang="en-US" sz="1400" b="1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394335" y="4138295"/>
            <a:ext cx="961390" cy="1002665"/>
            <a:chOff x="394335" y="4138295"/>
            <a:chExt cx="961390" cy="1002665"/>
          </a:xfrm>
        </p:grpSpPr>
        <p:sp>
          <p:nvSpPr>
            <p:cNvPr id="43" name="Oval 42"/>
            <p:cNvSpPr>
              <a:spLocks/>
            </p:cNvSpPr>
            <p:nvPr/>
          </p:nvSpPr>
          <p:spPr>
            <a:xfrm>
              <a:off x="394335" y="4138295"/>
              <a:ext cx="961390" cy="1002665"/>
            </a:xfrm>
            <a:prstGeom prst="ellipse">
              <a:avLst/>
            </a:prstGeom>
            <a:solidFill>
              <a:schemeClr val="accent2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645160" y="4407535"/>
              <a:ext cx="459740" cy="478790"/>
            </a:xfrm>
            <a:custGeom>
              <a:avLst/>
              <a:gdLst>
                <a:gd name="TX0" fmla="*/ 287 w 317"/>
                <a:gd name="TY0" fmla="*/ 29 h 317"/>
                <a:gd name="TX1" fmla="*/ 236 w 317"/>
                <a:gd name="TY1" fmla="*/ 4 h 317"/>
                <a:gd name="TX2" fmla="*/ 135 w 317"/>
                <a:gd name="TY2" fmla="*/ 105 h 317"/>
                <a:gd name="TX3" fmla="*/ 20 w 317"/>
                <a:gd name="TY3" fmla="*/ 221 h 317"/>
                <a:gd name="TX4" fmla="*/ 0 w 317"/>
                <a:gd name="TY4" fmla="*/ 316 h 317"/>
                <a:gd name="TX5" fmla="*/ 95 w 317"/>
                <a:gd name="TY5" fmla="*/ 296 h 317"/>
                <a:gd name="TX6" fmla="*/ 210 w 317"/>
                <a:gd name="TY6" fmla="*/ 180 h 317"/>
                <a:gd name="TX7" fmla="*/ 312 w 317"/>
                <a:gd name="TY7" fmla="*/ 79 h 317"/>
                <a:gd name="TX8" fmla="*/ 287 w 317"/>
                <a:gd name="TY8" fmla="*/ 29 h 317"/>
                <a:gd name="TX10" fmla="*/ 89 w 317"/>
                <a:gd name="TY10" fmla="*/ 284 h 317"/>
                <a:gd name="TX11" fmla="*/ 57 w 317"/>
                <a:gd name="TY11" fmla="*/ 291 h 317"/>
                <a:gd name="TX12" fmla="*/ 43 w 317"/>
                <a:gd name="TY12" fmla="*/ 273 h 317"/>
                <a:gd name="TX13" fmla="*/ 24 w 317"/>
                <a:gd name="TY13" fmla="*/ 259 h 317"/>
                <a:gd name="TX14" fmla="*/ 31 w 317"/>
                <a:gd name="TY14" fmla="*/ 226 h 317"/>
                <a:gd name="TX15" fmla="*/ 41 w 317"/>
                <a:gd name="TY15" fmla="*/ 217 h 317"/>
                <a:gd name="TX16" fmla="*/ 78 w 317"/>
                <a:gd name="TY16" fmla="*/ 237 h 317"/>
                <a:gd name="TX17" fmla="*/ 99 w 317"/>
                <a:gd name="TY17" fmla="*/ 275 h 317"/>
                <a:gd name="TX18" fmla="*/ 89 w 317"/>
                <a:gd name="TY18" fmla="*/ 284 h 317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317" h="317">
                  <a:moveTo>
                    <a:pt x="287" y="29"/>
                  </a:moveTo>
                  <a:cubicBezTo>
                    <a:pt x="258" y="0"/>
                    <a:pt x="236" y="4"/>
                    <a:pt x="236" y="4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20" y="221"/>
                    <a:pt x="20" y="221"/>
                    <a:pt x="20" y="221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95" y="296"/>
                    <a:pt x="95" y="296"/>
                    <a:pt x="95" y="296"/>
                  </a:cubicBezTo>
                  <a:cubicBezTo>
                    <a:pt x="210" y="180"/>
                    <a:pt x="210" y="180"/>
                    <a:pt x="210" y="180"/>
                  </a:cubicBezTo>
                  <a:cubicBezTo>
                    <a:pt x="312" y="79"/>
                    <a:pt x="312" y="79"/>
                    <a:pt x="312" y="79"/>
                  </a:cubicBezTo>
                  <a:cubicBezTo>
                    <a:pt x="312" y="79"/>
                    <a:pt x="316" y="58"/>
                    <a:pt x="287" y="29"/>
                  </a:cubicBezTo>
                  <a:close/>
                  <a:moveTo>
                    <a:pt x="89" y="284"/>
                  </a:moveTo>
                  <a:cubicBezTo>
                    <a:pt x="57" y="291"/>
                    <a:pt x="57" y="291"/>
                    <a:pt x="57" y="291"/>
                  </a:cubicBezTo>
                  <a:cubicBezTo>
                    <a:pt x="54" y="285"/>
                    <a:pt x="50" y="280"/>
                    <a:pt x="43" y="273"/>
                  </a:cubicBezTo>
                  <a:cubicBezTo>
                    <a:pt x="36" y="266"/>
                    <a:pt x="30" y="262"/>
                    <a:pt x="24" y="259"/>
                  </a:cubicBezTo>
                  <a:cubicBezTo>
                    <a:pt x="31" y="226"/>
                    <a:pt x="31" y="226"/>
                    <a:pt x="31" y="226"/>
                  </a:cubicBezTo>
                  <a:cubicBezTo>
                    <a:pt x="41" y="217"/>
                    <a:pt x="41" y="217"/>
                    <a:pt x="41" y="217"/>
                  </a:cubicBezTo>
                  <a:cubicBezTo>
                    <a:pt x="41" y="217"/>
                    <a:pt x="58" y="217"/>
                    <a:pt x="78" y="237"/>
                  </a:cubicBezTo>
                  <a:cubicBezTo>
                    <a:pt x="98" y="257"/>
                    <a:pt x="99" y="275"/>
                    <a:pt x="99" y="275"/>
                  </a:cubicBezTo>
                  <a:lnTo>
                    <a:pt x="89" y="284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/>
            </a:ln>
          </p:spPr>
          <p:txBody>
            <a:bodyPr vert="horz" wrap="square" lIns="96520" tIns="48260" rIns="96520" bIns="48260" anchor="t">
              <a:noAutofit/>
            </a:bodyPr>
            <a:lstStyle/>
            <a:p>
              <a:pPr marL="0" indent="0" algn="l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45" name="Shape 44"/>
          <p:cNvSpPr>
            <a:spLocks/>
          </p:cNvSpPr>
          <p:nvPr/>
        </p:nvSpPr>
        <p:spPr>
          <a:xfrm>
            <a:off x="1554480" y="4222115"/>
            <a:ext cx="130175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Notice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6" name="Shape 45"/>
          <p:cNvSpPr>
            <a:spLocks/>
          </p:cNvSpPr>
          <p:nvPr/>
        </p:nvSpPr>
        <p:spPr>
          <a:xfrm>
            <a:off x="1589405" y="4554220"/>
            <a:ext cx="1774190" cy="49974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데이터베이스</a:t>
            </a:r>
            <a:r>
              <a:rPr lang="en-US" altLang="ko-KR" sz="900" b="1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서버를 구축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해 관리자가 등록한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공지사항 업데이트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가능</a:t>
            </a:r>
            <a:endParaRPr lang="ko-KR" altLang="en-US" sz="900" b="0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7" name="Shape 46"/>
          <p:cNvSpPr>
            <a:spLocks/>
          </p:cNvSpPr>
          <p:nvPr/>
        </p:nvSpPr>
        <p:spPr>
          <a:xfrm>
            <a:off x="1589405" y="1508760"/>
            <a:ext cx="1774190" cy="6661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데이터베이스</a:t>
            </a:r>
            <a:r>
              <a:rPr lang="en-US" altLang="ko-KR" sz="900" b="1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서버를 구축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해 사용자 로그인 정보를 저장, 새로운 회원 가입을 통한 회원 등록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정보 저장 가능</a:t>
            </a:r>
            <a:endParaRPr lang="ko-KR" altLang="en-US" sz="900" b="0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8" name="Shape 47"/>
          <p:cNvSpPr>
            <a:spLocks/>
          </p:cNvSpPr>
          <p:nvPr/>
        </p:nvSpPr>
        <p:spPr>
          <a:xfrm>
            <a:off x="400050" y="5659120"/>
            <a:ext cx="972820" cy="972820"/>
          </a:xfrm>
          <a:custGeom>
            <a:avLst/>
            <a:gdLst>
              <a:gd name="TX0" fmla="*/ 16796 w 19680"/>
              <a:gd name="TY0" fmla="*/ 2882 h 19680"/>
              <a:gd name="TX1" fmla="*/ 16796 w 19680"/>
              <a:gd name="TY1" fmla="*/ 16796 h 19680"/>
              <a:gd name="TX2" fmla="*/ 2882 w 19680"/>
              <a:gd name="TY2" fmla="*/ 16796 h 19680"/>
              <a:gd name="TX3" fmla="*/ 2882 w 19680"/>
              <a:gd name="TY3" fmla="*/ 2882 h 19680"/>
              <a:gd name="TX4" fmla="*/ 16796 w 19680"/>
              <a:gd name="TY4" fmla="*/ 2882 h 19680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19680" h="1968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 cmpd="sng">
            <a:prstDash/>
            <a:miter lim="800000"/>
          </a:ln>
        </p:spPr>
        <p:txBody>
          <a:bodyPr vert="horz" wrap="square" lIns="23495" tIns="23495" rIns="23495" bIns="23495" anchor="ctr">
            <a:no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solidFill>
                <a:srgbClr val="53585F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9" name="Shape 48"/>
          <p:cNvSpPr>
            <a:spLocks/>
          </p:cNvSpPr>
          <p:nvPr/>
        </p:nvSpPr>
        <p:spPr>
          <a:xfrm>
            <a:off x="674370" y="5934075"/>
            <a:ext cx="423545" cy="423545"/>
          </a:xfrm>
          <a:custGeom>
            <a:avLst/>
            <a:gdLst>
              <a:gd name="TX0" fmla="*/ 2578 w 21396"/>
              <a:gd name="TY0" fmla="*/ 8409 h 21475"/>
              <a:gd name="TX1" fmla="*/ 8376 w 21396"/>
              <a:gd name="TY1" fmla="*/ 2587 h 21475"/>
              <a:gd name="TX2" fmla="*/ 14435 w 21396"/>
              <a:gd name="TY2" fmla="*/ 8666 h 21475"/>
              <a:gd name="TX3" fmla="*/ 8635 w 21396"/>
              <a:gd name="TY3" fmla="*/ 14488 h 21475"/>
              <a:gd name="TX4" fmla="*/ 2578 w 21396"/>
              <a:gd name="TY4" fmla="*/ 8409 h 21475"/>
              <a:gd name="TX6" fmla="*/ 20914 w 21396"/>
              <a:gd name="TY6" fmla="*/ 18167 h 21475"/>
              <a:gd name="TX7" fmla="*/ 15797 w 21396"/>
              <a:gd name="TY7" fmla="*/ 13032 h 21475"/>
              <a:gd name="TX8" fmla="*/ 17013 w 21396"/>
              <a:gd name="TY8" fmla="*/ 8666 h 21475"/>
              <a:gd name="TX9" fmla="*/ 8376 w 21396"/>
              <a:gd name="TY9" fmla="*/ 0 h 21475"/>
              <a:gd name="TX10" fmla="*/ 0 w 21396"/>
              <a:gd name="TY10" fmla="*/ 8409 h 21475"/>
              <a:gd name="TX11" fmla="*/ 8635 w 21396"/>
              <a:gd name="TY11" fmla="*/ 17075 h 21475"/>
              <a:gd name="TX12" fmla="*/ 12852 w 21396"/>
              <a:gd name="TY12" fmla="*/ 15931 h 21475"/>
              <a:gd name="TX13" fmla="*/ 17996 w 21396"/>
              <a:gd name="TY13" fmla="*/ 21094 h 21475"/>
              <a:gd name="TX14" fmla="*/ 19819 w 21396"/>
              <a:gd name="TY14" fmla="*/ 21094 h 21475"/>
              <a:gd name="TX15" fmla="*/ 21096 w 21396"/>
              <a:gd name="TY15" fmla="*/ 19815 h 21475"/>
              <a:gd name="TX16" fmla="*/ 20914 w 21396"/>
              <a:gd name="TY16" fmla="*/ 18167 h 21475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</a:cxnLst>
            <a:rect l="l" t="t" r="r" b="b"/>
            <a:pathLst>
              <a:path w="21396" h="21475">
                <a:moveTo>
                  <a:pt x="2578" y="8409"/>
                </a:moveTo>
                <a:cubicBezTo>
                  <a:pt x="2578" y="5193"/>
                  <a:pt x="5174" y="2587"/>
                  <a:pt x="8376" y="2587"/>
                </a:cubicBezTo>
                <a:cubicBezTo>
                  <a:pt x="11580" y="2587"/>
                  <a:pt x="14435" y="5451"/>
                  <a:pt x="14435" y="8666"/>
                </a:cubicBezTo>
                <a:cubicBezTo>
                  <a:pt x="14435" y="11882"/>
                  <a:pt x="11838" y="14488"/>
                  <a:pt x="8635" y="14488"/>
                </a:cubicBezTo>
                <a:cubicBezTo>
                  <a:pt x="5431" y="14488"/>
                  <a:pt x="2578" y="11624"/>
                  <a:pt x="2578" y="8409"/>
                </a:cubicBezTo>
                <a:close/>
                <a:moveTo>
                  <a:pt x="20914" y="18167"/>
                </a:moveTo>
                <a:lnTo>
                  <a:pt x="15797" y="13032"/>
                </a:lnTo>
                <a:cubicBezTo>
                  <a:pt x="16568" y="11759"/>
                  <a:pt x="17013" y="10265"/>
                  <a:pt x="17013" y="8666"/>
                </a:cubicBezTo>
                <a:cubicBezTo>
                  <a:pt x="17013" y="4023"/>
                  <a:pt x="13004" y="0"/>
                  <a:pt x="8376" y="0"/>
                </a:cubicBezTo>
                <a:cubicBezTo>
                  <a:pt x="3750" y="0"/>
                  <a:pt x="0" y="3765"/>
                  <a:pt x="0" y="8409"/>
                </a:cubicBezTo>
                <a:cubicBezTo>
                  <a:pt x="0" y="13052"/>
                  <a:pt x="4008" y="17075"/>
                  <a:pt x="8635" y="17075"/>
                </a:cubicBezTo>
                <a:cubicBezTo>
                  <a:pt x="10173" y="17075"/>
                  <a:pt x="11614" y="16657"/>
                  <a:pt x="12852" y="15931"/>
                </a:cubicBezTo>
                <a:lnTo>
                  <a:pt x="17996" y="21094"/>
                </a:lnTo>
                <a:cubicBezTo>
                  <a:pt x="18500" y="21600"/>
                  <a:pt x="19317" y="21600"/>
                  <a:pt x="19819" y="21094"/>
                </a:cubicBezTo>
                <a:lnTo>
                  <a:pt x="21096" y="19815"/>
                </a:lnTo>
                <a:cubicBezTo>
                  <a:pt x="21600" y="19309"/>
                  <a:pt x="21417" y="18672"/>
                  <a:pt x="20914" y="18167"/>
                </a:cubicBezTo>
                <a:close/>
              </a:path>
            </a:pathLst>
          </a:custGeom>
          <a:solidFill>
            <a:srgbClr val="FFFFFF"/>
          </a:solidFill>
          <a:ln w="12700" cap="flat" cmpd="sng">
            <a:prstDash/>
            <a:miter lim="800000"/>
          </a:ln>
        </p:spPr>
        <p:txBody>
          <a:bodyPr vert="horz" wrap="square" lIns="0" tIns="0" rIns="0" bIns="0" anchor="ctr">
            <a:no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solidFill>
                <a:srgbClr val="53585F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0" name="Shape 49"/>
          <p:cNvSpPr>
            <a:spLocks/>
          </p:cNvSpPr>
          <p:nvPr/>
        </p:nvSpPr>
        <p:spPr>
          <a:xfrm>
            <a:off x="1536065" y="5721985"/>
            <a:ext cx="130175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WebView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1" name="Shape 50"/>
          <p:cNvSpPr>
            <a:spLocks/>
          </p:cNvSpPr>
          <p:nvPr/>
        </p:nvSpPr>
        <p:spPr>
          <a:xfrm>
            <a:off x="1579880" y="6116955"/>
            <a:ext cx="1774190" cy="1670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just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어플 내 웹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브라우저 이용 기능 </a:t>
            </a:r>
            <a:endParaRPr lang="ko-KR" altLang="en-US" sz="900" b="1" strike="noStrike" cap="none" dirty="0">
              <a:solidFill>
                <a:srgbClr val="BF0000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3557270" y="1147445"/>
            <a:ext cx="934720" cy="902970"/>
            <a:chOff x="3557270" y="1147445"/>
            <a:chExt cx="934720" cy="902970"/>
          </a:xfrm>
        </p:grpSpPr>
        <p:sp>
          <p:nvSpPr>
            <p:cNvPr id="53" name="Oval 52"/>
            <p:cNvSpPr>
              <a:spLocks/>
            </p:cNvSpPr>
            <p:nvPr/>
          </p:nvSpPr>
          <p:spPr>
            <a:xfrm>
              <a:off x="3557270" y="1147445"/>
              <a:ext cx="934720" cy="902970"/>
            </a:xfrm>
            <a:prstGeom prst="ellipse">
              <a:avLst/>
            </a:prstGeom>
            <a:solidFill>
              <a:schemeClr val="accent4"/>
            </a:solidFill>
            <a:ln w="0">
              <a:noFill/>
              <a:prstDash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2370" b="0" strike="noStrike" cap="none" dirty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3818255" y="1464945"/>
              <a:ext cx="424180" cy="254000"/>
              <a:chOff x="3818255" y="1464945"/>
              <a:chExt cx="424180" cy="254000"/>
            </a:xfrm>
            <a:solidFill>
              <a:schemeClr val="bg1"/>
            </a:solidFill>
          </p:grpSpPr>
          <p:sp>
            <p:nvSpPr>
              <p:cNvPr id="55" name="Freeform 54"/>
              <p:cNvSpPr>
                <a:spLocks/>
              </p:cNvSpPr>
              <p:nvPr/>
            </p:nvSpPr>
            <p:spPr bwMode="auto">
              <a:xfrm>
                <a:off x="3817620" y="1464310"/>
                <a:ext cx="424180" cy="95250"/>
              </a:xfrm>
              <a:custGeom>
                <a:avLst/>
                <a:gdLst>
                  <a:gd name="TX0" fmla="*/ 154 w 214"/>
                  <a:gd name="TY0" fmla="*/ 50 h 51"/>
                  <a:gd name="TX1" fmla="*/ 213 w 214"/>
                  <a:gd name="TY1" fmla="*/ 50 h 51"/>
                  <a:gd name="TX2" fmla="*/ 170 w 214"/>
                  <a:gd name="TY2" fmla="*/ 0 h 51"/>
                  <a:gd name="TX3" fmla="*/ 106 w 214"/>
                  <a:gd name="TY3" fmla="*/ 0 h 51"/>
                  <a:gd name="TX4" fmla="*/ 42 w 214"/>
                  <a:gd name="TY4" fmla="*/ 0 h 51"/>
                  <a:gd name="TX5" fmla="*/ 0 w 214"/>
                  <a:gd name="TY5" fmla="*/ 50 h 51"/>
                  <a:gd name="TX6" fmla="*/ 59 w 214"/>
                  <a:gd name="TY6" fmla="*/ 50 h 51"/>
                  <a:gd name="TX7" fmla="*/ 154 w 214"/>
                  <a:gd name="TY7" fmla="*/ 50 h 51"/>
                </a:gdLst>
                <a:ahLst/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</a:cxnLst>
                <a:rect l="l" t="t" r="r" b="b"/>
                <a:pathLst>
                  <a:path w="214" h="51">
                    <a:moveTo>
                      <a:pt x="154" y="50"/>
                    </a:moveTo>
                    <a:lnTo>
                      <a:pt x="213" y="50"/>
                    </a:lnTo>
                    <a:lnTo>
                      <a:pt x="170" y="0"/>
                    </a:lnTo>
                    <a:lnTo>
                      <a:pt x="106" y="0"/>
                    </a:lnTo>
                    <a:lnTo>
                      <a:pt x="42" y="0"/>
                    </a:lnTo>
                    <a:lnTo>
                      <a:pt x="0" y="50"/>
                    </a:lnTo>
                    <a:lnTo>
                      <a:pt x="59" y="50"/>
                    </a:lnTo>
                    <a:lnTo>
                      <a:pt x="154" y="50"/>
                    </a:lnTo>
                    <a:close/>
                  </a:path>
                </a:pathLst>
              </a:custGeom>
              <a:grpFill/>
              <a:ln w="0">
                <a:noFill/>
                <a:prstDash/>
              </a:ln>
            </p:spPr>
            <p:txBody>
              <a:bodyPr vert="horz" wrap="square" lIns="96520" tIns="48260" rIns="96520" bIns="48260" anchor="t">
                <a:noAutofit/>
              </a:bodyPr>
              <a:lstStyle/>
              <a:p>
                <a:pPr marL="0" indent="0" algn="l" defTabSz="914400" eaLnBrk="0" fontAlgn="base" latinLnBrk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 b="0" strike="noStrike" cap="none" dirty="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6" name="Freeform 55"/>
              <p:cNvSpPr>
                <a:spLocks/>
              </p:cNvSpPr>
              <p:nvPr/>
            </p:nvSpPr>
            <p:spPr bwMode="auto">
              <a:xfrm>
                <a:off x="3817620" y="1590040"/>
                <a:ext cx="424180" cy="46990"/>
              </a:xfrm>
              <a:custGeom>
                <a:avLst/>
                <a:gdLst>
                  <a:gd name="TX0" fmla="*/ 21 w 214"/>
                  <a:gd name="TY0" fmla="*/ 0 h 25"/>
                  <a:gd name="TX1" fmla="*/ 0 w 214"/>
                  <a:gd name="TY1" fmla="*/ 24 h 25"/>
                  <a:gd name="TX2" fmla="*/ 59 w 214"/>
                  <a:gd name="TY2" fmla="*/ 24 h 25"/>
                  <a:gd name="TX3" fmla="*/ 154 w 214"/>
                  <a:gd name="TY3" fmla="*/ 24 h 25"/>
                  <a:gd name="TX4" fmla="*/ 213 w 214"/>
                  <a:gd name="TY4" fmla="*/ 24 h 25"/>
                  <a:gd name="TX5" fmla="*/ 191 w 214"/>
                  <a:gd name="TY5" fmla="*/ 0 h 25"/>
                  <a:gd name="TX6" fmla="*/ 21 w 214"/>
                  <a:gd name="TY6" fmla="*/ 0 h 25"/>
                </a:gdLst>
                <a:ahLst/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</a:cxnLst>
                <a:rect l="l" t="t" r="r" b="b"/>
                <a:pathLst>
                  <a:path w="214" h="25">
                    <a:moveTo>
                      <a:pt x="21" y="0"/>
                    </a:moveTo>
                    <a:lnTo>
                      <a:pt x="0" y="24"/>
                    </a:lnTo>
                    <a:lnTo>
                      <a:pt x="59" y="24"/>
                    </a:lnTo>
                    <a:lnTo>
                      <a:pt x="154" y="24"/>
                    </a:lnTo>
                    <a:lnTo>
                      <a:pt x="213" y="24"/>
                    </a:lnTo>
                    <a:lnTo>
                      <a:pt x="19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 w="0">
                <a:noFill/>
                <a:prstDash/>
              </a:ln>
            </p:spPr>
            <p:txBody>
              <a:bodyPr vert="horz" wrap="square" lIns="96520" tIns="48260" rIns="96520" bIns="48260" anchor="t">
                <a:noAutofit/>
              </a:bodyPr>
              <a:lstStyle/>
              <a:p>
                <a:pPr marL="0" indent="0" algn="l" defTabSz="914400" eaLnBrk="0" fontAlgn="base" latinLnBrk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 b="0" strike="noStrike" cap="none" dirty="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57" name="Freeform 56"/>
              <p:cNvSpPr>
                <a:spLocks/>
              </p:cNvSpPr>
              <p:nvPr/>
            </p:nvSpPr>
            <p:spPr bwMode="auto">
              <a:xfrm>
                <a:off x="3817620" y="1668145"/>
                <a:ext cx="424180" cy="50800"/>
              </a:xfrm>
              <a:custGeom>
                <a:avLst/>
                <a:gdLst>
                  <a:gd name="TX0" fmla="*/ 21 w 214"/>
                  <a:gd name="TY0" fmla="*/ 0 h 27"/>
                  <a:gd name="TX1" fmla="*/ 0 w 214"/>
                  <a:gd name="TY1" fmla="*/ 26 h 27"/>
                  <a:gd name="TX2" fmla="*/ 59 w 214"/>
                  <a:gd name="TY2" fmla="*/ 26 h 27"/>
                  <a:gd name="TX3" fmla="*/ 154 w 214"/>
                  <a:gd name="TY3" fmla="*/ 26 h 27"/>
                  <a:gd name="TX4" fmla="*/ 213 w 214"/>
                  <a:gd name="TY4" fmla="*/ 26 h 27"/>
                  <a:gd name="TX5" fmla="*/ 191 w 214"/>
                  <a:gd name="TY5" fmla="*/ 0 h 27"/>
                  <a:gd name="TX6" fmla="*/ 21 w 214"/>
                  <a:gd name="TY6" fmla="*/ 0 h 27"/>
                </a:gdLst>
                <a:ahLst/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</a:cxnLst>
                <a:rect l="l" t="t" r="r" b="b"/>
                <a:pathLst>
                  <a:path w="214" h="27">
                    <a:moveTo>
                      <a:pt x="21" y="0"/>
                    </a:moveTo>
                    <a:lnTo>
                      <a:pt x="0" y="26"/>
                    </a:lnTo>
                    <a:lnTo>
                      <a:pt x="59" y="26"/>
                    </a:lnTo>
                    <a:lnTo>
                      <a:pt x="154" y="26"/>
                    </a:lnTo>
                    <a:lnTo>
                      <a:pt x="213" y="26"/>
                    </a:lnTo>
                    <a:lnTo>
                      <a:pt x="19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 w="0">
                <a:noFill/>
                <a:prstDash/>
              </a:ln>
            </p:spPr>
            <p:txBody>
              <a:bodyPr vert="horz" wrap="square" lIns="96520" tIns="48260" rIns="96520" bIns="48260" anchor="t">
                <a:noAutofit/>
              </a:bodyPr>
              <a:lstStyle/>
              <a:p>
                <a:pPr marL="0" indent="0" algn="l" defTabSz="914400" eaLnBrk="0" fontAlgn="base" latinLnBrk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 b="0" strike="noStrike" cap="none" dirty="0"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58" name="Shape 57"/>
          <p:cNvSpPr>
            <a:spLocks/>
          </p:cNvSpPr>
          <p:nvPr/>
        </p:nvSpPr>
        <p:spPr>
          <a:xfrm>
            <a:off x="4581525" y="1202690"/>
            <a:ext cx="217043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ListView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9" name="Shape 58"/>
          <p:cNvSpPr>
            <a:spLocks/>
          </p:cNvSpPr>
          <p:nvPr/>
        </p:nvSpPr>
        <p:spPr>
          <a:xfrm>
            <a:off x="4660900" y="1507490"/>
            <a:ext cx="1774190" cy="3333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just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장르 별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영화 목록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과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리뷰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등록의 형식을 ListView로 구현</a:t>
            </a:r>
            <a:endParaRPr lang="ko-KR" altLang="en-US" sz="900" b="0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3" name="Shape 82"/>
          <p:cNvSpPr>
            <a:spLocks/>
          </p:cNvSpPr>
          <p:nvPr/>
        </p:nvSpPr>
        <p:spPr>
          <a:xfrm>
            <a:off x="4572000" y="2720340"/>
            <a:ext cx="217043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Gallery View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4" name="Shape 83"/>
          <p:cNvSpPr>
            <a:spLocks/>
          </p:cNvSpPr>
          <p:nvPr/>
        </p:nvSpPr>
        <p:spPr>
          <a:xfrm>
            <a:off x="4714875" y="2980055"/>
            <a:ext cx="1774190" cy="83248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just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메인 화면 포스터 정렬 방식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Adapter를 생성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해주어 그 안에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Galley 방식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으로 구현 그리고 각 포스터를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LongClick 시 Dialog 생성</a:t>
            </a:r>
            <a:endParaRPr lang="ko-KR" altLang="en-US" sz="900" b="1" strike="noStrike" cap="none" dirty="0">
              <a:solidFill>
                <a:srgbClr val="BF0000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85" name="Group 84"/>
          <p:cNvGrpSpPr/>
          <p:nvPr/>
        </p:nvGrpSpPr>
        <p:grpSpPr>
          <a:xfrm>
            <a:off x="3552825" y="4165600"/>
            <a:ext cx="956945" cy="949960"/>
            <a:chOff x="3552825" y="4165600"/>
            <a:chExt cx="956945" cy="949960"/>
          </a:xfrm>
        </p:grpSpPr>
        <p:sp>
          <p:nvSpPr>
            <p:cNvPr id="86" name="Oval 85"/>
            <p:cNvSpPr>
              <a:spLocks/>
            </p:cNvSpPr>
            <p:nvPr/>
          </p:nvSpPr>
          <p:spPr>
            <a:xfrm>
              <a:off x="3552825" y="4165600"/>
              <a:ext cx="956945" cy="949960"/>
            </a:xfrm>
            <a:prstGeom prst="ellipse">
              <a:avLst/>
            </a:prstGeom>
            <a:solidFill>
              <a:schemeClr val="accent6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8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3841115" y="4451985"/>
              <a:ext cx="379730" cy="377190"/>
            </a:xfrm>
            <a:custGeom>
              <a:avLst/>
              <a:gdLst>
                <a:gd name="TX0" fmla="*/ 64 w 65"/>
                <a:gd name="TY0" fmla="*/ 42 h 65"/>
                <a:gd name="TX1" fmla="*/ 63 w 65"/>
                <a:gd name="TY1" fmla="*/ 44 h 65"/>
                <a:gd name="TX2" fmla="*/ 33 w 65"/>
                <a:gd name="TY2" fmla="*/ 64 h 65"/>
                <a:gd name="TX3" fmla="*/ 32 w 65"/>
                <a:gd name="TY3" fmla="*/ 64 h 65"/>
                <a:gd name="TX4" fmla="*/ 30 w 65"/>
                <a:gd name="TY4" fmla="*/ 64 h 65"/>
                <a:gd name="TX5" fmla="*/ 1 w 65"/>
                <a:gd name="TY5" fmla="*/ 44 h 65"/>
                <a:gd name="TX6" fmla="*/ 0 w 65"/>
                <a:gd name="TY6" fmla="*/ 42 h 65"/>
                <a:gd name="TX7" fmla="*/ 0 w 65"/>
                <a:gd name="TY7" fmla="*/ 23 h 65"/>
                <a:gd name="TX8" fmla="*/ 1 w 65"/>
                <a:gd name="TY8" fmla="*/ 20 h 65"/>
                <a:gd name="TX9" fmla="*/ 30 w 65"/>
                <a:gd name="TY9" fmla="*/ 1 h 65"/>
                <a:gd name="TX10" fmla="*/ 32 w 65"/>
                <a:gd name="TY10" fmla="*/ 0 h 65"/>
                <a:gd name="TX11" fmla="*/ 33 w 65"/>
                <a:gd name="TY11" fmla="*/ 1 h 65"/>
                <a:gd name="TX12" fmla="*/ 63 w 65"/>
                <a:gd name="TY12" fmla="*/ 20 h 65"/>
                <a:gd name="TX13" fmla="*/ 64 w 65"/>
                <a:gd name="TY13" fmla="*/ 23 h 65"/>
                <a:gd name="TX14" fmla="*/ 64 w 65"/>
                <a:gd name="TY14" fmla="*/ 42 h 65"/>
                <a:gd name="TX16" fmla="*/ 12 w 65"/>
                <a:gd name="TY16" fmla="*/ 32 h 65"/>
                <a:gd name="TX17" fmla="*/ 5 w 65"/>
                <a:gd name="TY17" fmla="*/ 28 h 65"/>
                <a:gd name="TX18" fmla="*/ 5 w 65"/>
                <a:gd name="TY18" fmla="*/ 37 h 65"/>
                <a:gd name="TX19" fmla="*/ 12 w 65"/>
                <a:gd name="TY19" fmla="*/ 32 h 65"/>
                <a:gd name="TX21" fmla="*/ 29 w 65"/>
                <a:gd name="TY21" fmla="*/ 21 h 65"/>
                <a:gd name="TX22" fmla="*/ 29 w 65"/>
                <a:gd name="TY22" fmla="*/ 8 h 65"/>
                <a:gd name="TX23" fmla="*/ 7 w 65"/>
                <a:gd name="TY23" fmla="*/ 23 h 65"/>
                <a:gd name="TX24" fmla="*/ 17 w 65"/>
                <a:gd name="TY24" fmla="*/ 29 h 65"/>
                <a:gd name="TX25" fmla="*/ 29 w 65"/>
                <a:gd name="TY25" fmla="*/ 21 h 65"/>
                <a:gd name="TX27" fmla="*/ 29 w 65"/>
                <a:gd name="TY27" fmla="*/ 56 h 65"/>
                <a:gd name="TX28" fmla="*/ 29 w 65"/>
                <a:gd name="TY28" fmla="*/ 44 h 65"/>
                <a:gd name="TX29" fmla="*/ 17 w 65"/>
                <a:gd name="TY29" fmla="*/ 36 h 65"/>
                <a:gd name="TX30" fmla="*/ 7 w 65"/>
                <a:gd name="TY30" fmla="*/ 42 h 65"/>
                <a:gd name="TX31" fmla="*/ 29 w 65"/>
                <a:gd name="TY31" fmla="*/ 56 h 65"/>
                <a:gd name="TX33" fmla="*/ 41 w 65"/>
                <a:gd name="TY33" fmla="*/ 32 h 65"/>
                <a:gd name="TX34" fmla="*/ 32 w 65"/>
                <a:gd name="TY34" fmla="*/ 26 h 65"/>
                <a:gd name="TX35" fmla="*/ 22 w 65"/>
                <a:gd name="TY35" fmla="*/ 32 h 65"/>
                <a:gd name="TX36" fmla="*/ 32 w 65"/>
                <a:gd name="TY36" fmla="*/ 39 h 65"/>
                <a:gd name="TX37" fmla="*/ 41 w 65"/>
                <a:gd name="TY37" fmla="*/ 32 h 65"/>
                <a:gd name="TX39" fmla="*/ 56 w 65"/>
                <a:gd name="TY39" fmla="*/ 23 h 65"/>
                <a:gd name="TX40" fmla="*/ 35 w 65"/>
                <a:gd name="TY40" fmla="*/ 8 h 65"/>
                <a:gd name="TX41" fmla="*/ 35 w 65"/>
                <a:gd name="TY41" fmla="*/ 21 h 65"/>
                <a:gd name="TX42" fmla="*/ 46 w 65"/>
                <a:gd name="TY42" fmla="*/ 29 h 65"/>
                <a:gd name="TX43" fmla="*/ 56 w 65"/>
                <a:gd name="TY43" fmla="*/ 23 h 65"/>
                <a:gd name="TX45" fmla="*/ 56 w 65"/>
                <a:gd name="TY45" fmla="*/ 42 h 65"/>
                <a:gd name="TX46" fmla="*/ 46 w 65"/>
                <a:gd name="TY46" fmla="*/ 36 h 65"/>
                <a:gd name="TX47" fmla="*/ 35 w 65"/>
                <a:gd name="TY47" fmla="*/ 44 h 65"/>
                <a:gd name="TX48" fmla="*/ 35 w 65"/>
                <a:gd name="TY48" fmla="*/ 56 h 65"/>
                <a:gd name="TX49" fmla="*/ 56 w 65"/>
                <a:gd name="TY49" fmla="*/ 42 h 65"/>
                <a:gd name="TX51" fmla="*/ 58 w 65"/>
                <a:gd name="TY51" fmla="*/ 37 h 65"/>
                <a:gd name="TX52" fmla="*/ 58 w 65"/>
                <a:gd name="TY52" fmla="*/ 28 h 65"/>
                <a:gd name="TX53" fmla="*/ 51 w 65"/>
                <a:gd name="TY53" fmla="*/ 32 h 65"/>
                <a:gd name="TX54" fmla="*/ 58 w 65"/>
                <a:gd name="TY54" fmla="*/ 37 h 65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</a:cxnLst>
              <a:rect l="l" t="t" r="r" b="b"/>
              <a:pathLst>
                <a:path w="65" h="65">
                  <a:moveTo>
                    <a:pt x="64" y="42"/>
                  </a:moveTo>
                  <a:cubicBezTo>
                    <a:pt x="64" y="43"/>
                    <a:pt x="63" y="44"/>
                    <a:pt x="63" y="44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4"/>
                    <a:pt x="32" y="64"/>
                  </a:cubicBezTo>
                  <a:cubicBezTo>
                    <a:pt x="31" y="64"/>
                    <a:pt x="31" y="64"/>
                    <a:pt x="30" y="6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4"/>
                    <a:pt x="0" y="43"/>
                    <a:pt x="0" y="4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1"/>
                    <a:pt x="31" y="0"/>
                    <a:pt x="32" y="0"/>
                  </a:cubicBezTo>
                  <a:cubicBezTo>
                    <a:pt x="32" y="0"/>
                    <a:pt x="33" y="1"/>
                    <a:pt x="33" y="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1"/>
                    <a:pt x="64" y="22"/>
                    <a:pt x="64" y="23"/>
                  </a:cubicBezTo>
                  <a:lnTo>
                    <a:pt x="64" y="42"/>
                  </a:lnTo>
                  <a:close/>
                  <a:moveTo>
                    <a:pt x="12" y="32"/>
                  </a:moveTo>
                  <a:cubicBezTo>
                    <a:pt x="5" y="28"/>
                    <a:pt x="5" y="28"/>
                    <a:pt x="5" y="28"/>
                  </a:cubicBezTo>
                  <a:cubicBezTo>
                    <a:pt x="5" y="37"/>
                    <a:pt x="5" y="37"/>
                    <a:pt x="5" y="37"/>
                  </a:cubicBezTo>
                  <a:lnTo>
                    <a:pt x="12" y="32"/>
                  </a:lnTo>
                  <a:close/>
                  <a:moveTo>
                    <a:pt x="29" y="21"/>
                  </a:moveTo>
                  <a:cubicBezTo>
                    <a:pt x="29" y="8"/>
                    <a:pt x="29" y="8"/>
                    <a:pt x="29" y="8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7" y="29"/>
                    <a:pt x="17" y="29"/>
                    <a:pt x="17" y="29"/>
                  </a:cubicBezTo>
                  <a:lnTo>
                    <a:pt x="29" y="21"/>
                  </a:lnTo>
                  <a:close/>
                  <a:moveTo>
                    <a:pt x="29" y="56"/>
                  </a:moveTo>
                  <a:cubicBezTo>
                    <a:pt x="29" y="44"/>
                    <a:pt x="29" y="44"/>
                    <a:pt x="29" y="44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29" y="56"/>
                  </a:lnTo>
                  <a:close/>
                  <a:moveTo>
                    <a:pt x="41" y="32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32" y="39"/>
                    <a:pt x="32" y="39"/>
                    <a:pt x="32" y="39"/>
                  </a:cubicBezTo>
                  <a:lnTo>
                    <a:pt x="41" y="32"/>
                  </a:lnTo>
                  <a:close/>
                  <a:moveTo>
                    <a:pt x="56" y="23"/>
                  </a:moveTo>
                  <a:cubicBezTo>
                    <a:pt x="35" y="8"/>
                    <a:pt x="35" y="8"/>
                    <a:pt x="35" y="8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46" y="29"/>
                    <a:pt x="46" y="29"/>
                    <a:pt x="46" y="29"/>
                  </a:cubicBezTo>
                  <a:lnTo>
                    <a:pt x="56" y="23"/>
                  </a:lnTo>
                  <a:close/>
                  <a:moveTo>
                    <a:pt x="56" y="42"/>
                  </a:moveTo>
                  <a:cubicBezTo>
                    <a:pt x="46" y="36"/>
                    <a:pt x="46" y="36"/>
                    <a:pt x="46" y="36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56"/>
                    <a:pt x="35" y="56"/>
                    <a:pt x="35" y="56"/>
                  </a:cubicBezTo>
                  <a:lnTo>
                    <a:pt x="56" y="42"/>
                  </a:lnTo>
                  <a:close/>
                  <a:moveTo>
                    <a:pt x="58" y="37"/>
                  </a:moveTo>
                  <a:cubicBezTo>
                    <a:pt x="58" y="28"/>
                    <a:pt x="58" y="28"/>
                    <a:pt x="58" y="28"/>
                  </a:cubicBezTo>
                  <a:cubicBezTo>
                    <a:pt x="51" y="32"/>
                    <a:pt x="51" y="32"/>
                    <a:pt x="51" y="32"/>
                  </a:cubicBezTo>
                  <a:lnTo>
                    <a:pt x="58" y="3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/>
            </a:ln>
          </p:spPr>
          <p:txBody>
            <a:bodyPr vert="horz" wrap="square" lIns="111760" tIns="55880" rIns="111760" bIns="55880" anchor="t">
              <a:noAutofit/>
            </a:bodyPr>
            <a:lstStyle/>
            <a:p>
              <a:pPr marL="0" indent="0" algn="l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800" b="0" strike="noStrike" cap="none" dirty="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88" name="Shape 87"/>
          <p:cNvSpPr>
            <a:spLocks/>
          </p:cNvSpPr>
          <p:nvPr/>
        </p:nvSpPr>
        <p:spPr>
          <a:xfrm>
            <a:off x="4580255" y="4274185"/>
            <a:ext cx="217043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TabHost &amp; Fragment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9" name="Shape 88"/>
          <p:cNvSpPr>
            <a:spLocks/>
          </p:cNvSpPr>
          <p:nvPr/>
        </p:nvSpPr>
        <p:spPr>
          <a:xfrm>
            <a:off x="4686935" y="4551680"/>
            <a:ext cx="1774190" cy="6661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just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0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화면 전환의 방식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으로서 비슷한 기능을 하지만 구현 방법 자체가 다르다.  탭을 누르면 새 Intent는 아니지만 </a:t>
            </a:r>
            <a:r>
              <a:rPr lang="en-US" altLang="ko-KR" sz="900" b="0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다른 화면으로 전환 기능</a:t>
            </a:r>
            <a:endParaRPr lang="ko-KR" altLang="en-US" sz="900" b="0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0" name="Shape 89"/>
          <p:cNvSpPr>
            <a:spLocks/>
          </p:cNvSpPr>
          <p:nvPr/>
        </p:nvSpPr>
        <p:spPr>
          <a:xfrm>
            <a:off x="4580255" y="5765165"/>
            <a:ext cx="217043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Intent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1" name="Shape 90"/>
          <p:cNvSpPr>
            <a:spLocks/>
          </p:cNvSpPr>
          <p:nvPr/>
        </p:nvSpPr>
        <p:spPr>
          <a:xfrm>
            <a:off x="4605655" y="5988685"/>
            <a:ext cx="1774190" cy="1670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just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새로운 Activity로</a:t>
            </a:r>
            <a:r>
              <a:rPr lang="en-US" altLang="ko-KR" sz="900" b="1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화면 이동 기능</a:t>
            </a:r>
            <a:endParaRPr lang="ko-KR" altLang="en-US" sz="900" b="1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92" name="Group 91"/>
          <p:cNvGrpSpPr/>
          <p:nvPr/>
        </p:nvGrpSpPr>
        <p:grpSpPr>
          <a:xfrm>
            <a:off x="6723380" y="1093470"/>
            <a:ext cx="918845" cy="903605"/>
            <a:chOff x="6723380" y="1093470"/>
            <a:chExt cx="918845" cy="903605"/>
          </a:xfrm>
        </p:grpSpPr>
        <p:sp>
          <p:nvSpPr>
            <p:cNvPr id="93" name="Oval 92"/>
            <p:cNvSpPr>
              <a:spLocks/>
            </p:cNvSpPr>
            <p:nvPr/>
          </p:nvSpPr>
          <p:spPr>
            <a:xfrm>
              <a:off x="6723380" y="1093470"/>
              <a:ext cx="918845" cy="903605"/>
            </a:xfrm>
            <a:prstGeom prst="ellipse">
              <a:avLst/>
            </a:prstGeom>
            <a:solidFill>
              <a:schemeClr val="accent5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auto">
            <a:xfrm>
              <a:off x="6896100" y="1256665"/>
              <a:ext cx="574040" cy="576580"/>
            </a:xfrm>
            <a:custGeom>
              <a:avLst/>
              <a:gdLst>
                <a:gd name="TX0" fmla="*/ 121 w 418"/>
                <a:gd name="TY0" fmla="*/ 94 h 427"/>
                <a:gd name="TX1" fmla="*/ 85 w 418"/>
                <a:gd name="TY1" fmla="*/ 341 h 427"/>
                <a:gd name="TX2" fmla="*/ 332 w 418"/>
                <a:gd name="TY2" fmla="*/ 305 h 427"/>
                <a:gd name="TX3" fmla="*/ 267 w 418"/>
                <a:gd name="TY3" fmla="*/ 159 h 427"/>
                <a:gd name="TX4" fmla="*/ 121 w 418"/>
                <a:gd name="TY4" fmla="*/ 94 h 427"/>
                <a:gd name="TX6" fmla="*/ 306 w 418"/>
                <a:gd name="TY6" fmla="*/ 286 h 427"/>
                <a:gd name="TX7" fmla="*/ 199 w 418"/>
                <a:gd name="TY7" fmla="*/ 227 h 427"/>
                <a:gd name="TX8" fmla="*/ 140 w 418"/>
                <a:gd name="TY8" fmla="*/ 120 h 427"/>
                <a:gd name="TX9" fmla="*/ 247 w 418"/>
                <a:gd name="TY9" fmla="*/ 179 h 427"/>
                <a:gd name="TX10" fmla="*/ 306 w 418"/>
                <a:gd name="TY10" fmla="*/ 286 h 427"/>
                <a:gd name="TX12" fmla="*/ 309 w 418"/>
                <a:gd name="TY12" fmla="*/ 128 h 427"/>
                <a:gd name="TX13" fmla="*/ 323 w 418"/>
                <a:gd name="TY13" fmla="*/ 122 h 427"/>
                <a:gd name="TX14" fmla="*/ 361 w 418"/>
                <a:gd name="TY14" fmla="*/ 84 h 427"/>
                <a:gd name="TX15" fmla="*/ 361 w 418"/>
                <a:gd name="TY15" fmla="*/ 56 h 427"/>
                <a:gd name="TX16" fmla="*/ 333 w 418"/>
                <a:gd name="TY16" fmla="*/ 56 h 427"/>
                <a:gd name="TX17" fmla="*/ 295 w 418"/>
                <a:gd name="TY17" fmla="*/ 94 h 427"/>
                <a:gd name="TX18" fmla="*/ 295 w 418"/>
                <a:gd name="TY18" fmla="*/ 122 h 427"/>
                <a:gd name="TX19" fmla="*/ 309 w 418"/>
                <a:gd name="TY19" fmla="*/ 128 h 427"/>
                <a:gd name="TX21" fmla="*/ 237 w 418"/>
                <a:gd name="TY21" fmla="*/ 79 h 427"/>
                <a:gd name="TX22" fmla="*/ 247 w 418"/>
                <a:gd name="TY22" fmla="*/ 81 h 427"/>
                <a:gd name="TX23" fmla="*/ 264 w 418"/>
                <a:gd name="TY23" fmla="*/ 71 h 427"/>
                <a:gd name="TX24" fmla="*/ 286 w 418"/>
                <a:gd name="TY24" fmla="*/ 33 h 427"/>
                <a:gd name="TX25" fmla="*/ 278 w 418"/>
                <a:gd name="TY25" fmla="*/ 5 h 427"/>
                <a:gd name="TX26" fmla="*/ 251 w 418"/>
                <a:gd name="TY26" fmla="*/ 13 h 427"/>
                <a:gd name="TX27" fmla="*/ 229 w 418"/>
                <a:gd name="TY27" fmla="*/ 52 h 427"/>
                <a:gd name="TX28" fmla="*/ 237 w 418"/>
                <a:gd name="TY28" fmla="*/ 79 h 427"/>
                <a:gd name="TX30" fmla="*/ 412 w 418"/>
                <a:gd name="TY30" fmla="*/ 139 h 427"/>
                <a:gd name="TX31" fmla="*/ 385 w 418"/>
                <a:gd name="TY31" fmla="*/ 131 h 427"/>
                <a:gd name="TX32" fmla="*/ 346 w 418"/>
                <a:gd name="TY32" fmla="*/ 153 h 427"/>
                <a:gd name="TX33" fmla="*/ 338 w 418"/>
                <a:gd name="TY33" fmla="*/ 180 h 427"/>
                <a:gd name="TX34" fmla="*/ 356 w 418"/>
                <a:gd name="TY34" fmla="*/ 190 h 427"/>
                <a:gd name="TX35" fmla="*/ 366 w 418"/>
                <a:gd name="TY35" fmla="*/ 188 h 427"/>
                <a:gd name="TX36" fmla="*/ 404 w 418"/>
                <a:gd name="TY36" fmla="*/ 166 h 427"/>
                <a:gd name="TX37" fmla="*/ 412 w 418"/>
                <a:gd name="TY37" fmla="*/ 139 h 427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</a:cxnLst>
              <a:rect l="l" t="t" r="r" b="b"/>
              <a:pathLst>
                <a:path w="418" h="427">
                  <a:moveTo>
                    <a:pt x="121" y="94"/>
                  </a:moveTo>
                  <a:cubicBezTo>
                    <a:pt x="98" y="116"/>
                    <a:pt x="0" y="256"/>
                    <a:pt x="85" y="341"/>
                  </a:cubicBezTo>
                  <a:cubicBezTo>
                    <a:pt x="170" y="426"/>
                    <a:pt x="309" y="328"/>
                    <a:pt x="332" y="305"/>
                  </a:cubicBezTo>
                  <a:cubicBezTo>
                    <a:pt x="354" y="283"/>
                    <a:pt x="325" y="217"/>
                    <a:pt x="267" y="159"/>
                  </a:cubicBezTo>
                  <a:cubicBezTo>
                    <a:pt x="209" y="101"/>
                    <a:pt x="143" y="72"/>
                    <a:pt x="121" y="94"/>
                  </a:cubicBezTo>
                  <a:close/>
                  <a:moveTo>
                    <a:pt x="306" y="286"/>
                  </a:moveTo>
                  <a:cubicBezTo>
                    <a:pt x="299" y="292"/>
                    <a:pt x="248" y="277"/>
                    <a:pt x="199" y="227"/>
                  </a:cubicBezTo>
                  <a:cubicBezTo>
                    <a:pt x="149" y="178"/>
                    <a:pt x="134" y="127"/>
                    <a:pt x="140" y="120"/>
                  </a:cubicBezTo>
                  <a:cubicBezTo>
                    <a:pt x="147" y="113"/>
                    <a:pt x="198" y="129"/>
                    <a:pt x="247" y="179"/>
                  </a:cubicBezTo>
                  <a:cubicBezTo>
                    <a:pt x="297" y="228"/>
                    <a:pt x="313" y="279"/>
                    <a:pt x="306" y="286"/>
                  </a:cubicBezTo>
                  <a:close/>
                  <a:moveTo>
                    <a:pt x="309" y="128"/>
                  </a:moveTo>
                  <a:cubicBezTo>
                    <a:pt x="314" y="128"/>
                    <a:pt x="319" y="126"/>
                    <a:pt x="323" y="122"/>
                  </a:cubicBezTo>
                  <a:cubicBezTo>
                    <a:pt x="361" y="84"/>
                    <a:pt x="361" y="84"/>
                    <a:pt x="361" y="84"/>
                  </a:cubicBezTo>
                  <a:cubicBezTo>
                    <a:pt x="369" y="76"/>
                    <a:pt x="369" y="64"/>
                    <a:pt x="361" y="56"/>
                  </a:cubicBezTo>
                  <a:cubicBezTo>
                    <a:pt x="353" y="48"/>
                    <a:pt x="341" y="48"/>
                    <a:pt x="333" y="56"/>
                  </a:cubicBezTo>
                  <a:cubicBezTo>
                    <a:pt x="295" y="94"/>
                    <a:pt x="295" y="94"/>
                    <a:pt x="295" y="94"/>
                  </a:cubicBezTo>
                  <a:cubicBezTo>
                    <a:pt x="287" y="102"/>
                    <a:pt x="287" y="115"/>
                    <a:pt x="295" y="122"/>
                  </a:cubicBezTo>
                  <a:cubicBezTo>
                    <a:pt x="299" y="126"/>
                    <a:pt x="304" y="128"/>
                    <a:pt x="309" y="128"/>
                  </a:cubicBezTo>
                  <a:close/>
                  <a:moveTo>
                    <a:pt x="237" y="79"/>
                  </a:moveTo>
                  <a:cubicBezTo>
                    <a:pt x="240" y="81"/>
                    <a:pt x="243" y="81"/>
                    <a:pt x="247" y="81"/>
                  </a:cubicBezTo>
                  <a:cubicBezTo>
                    <a:pt x="254" y="81"/>
                    <a:pt x="260" y="78"/>
                    <a:pt x="264" y="71"/>
                  </a:cubicBezTo>
                  <a:cubicBezTo>
                    <a:pt x="286" y="33"/>
                    <a:pt x="286" y="33"/>
                    <a:pt x="286" y="33"/>
                  </a:cubicBezTo>
                  <a:cubicBezTo>
                    <a:pt x="291" y="23"/>
                    <a:pt x="288" y="11"/>
                    <a:pt x="278" y="5"/>
                  </a:cubicBezTo>
                  <a:cubicBezTo>
                    <a:pt x="268" y="0"/>
                    <a:pt x="256" y="3"/>
                    <a:pt x="251" y="13"/>
                  </a:cubicBezTo>
                  <a:cubicBezTo>
                    <a:pt x="229" y="52"/>
                    <a:pt x="229" y="52"/>
                    <a:pt x="229" y="52"/>
                  </a:cubicBezTo>
                  <a:cubicBezTo>
                    <a:pt x="224" y="61"/>
                    <a:pt x="227" y="73"/>
                    <a:pt x="237" y="79"/>
                  </a:cubicBezTo>
                  <a:close/>
                  <a:moveTo>
                    <a:pt x="412" y="139"/>
                  </a:moveTo>
                  <a:cubicBezTo>
                    <a:pt x="406" y="129"/>
                    <a:pt x="394" y="126"/>
                    <a:pt x="385" y="131"/>
                  </a:cubicBezTo>
                  <a:cubicBezTo>
                    <a:pt x="346" y="153"/>
                    <a:pt x="346" y="153"/>
                    <a:pt x="346" y="153"/>
                  </a:cubicBezTo>
                  <a:cubicBezTo>
                    <a:pt x="336" y="158"/>
                    <a:pt x="333" y="171"/>
                    <a:pt x="338" y="180"/>
                  </a:cubicBezTo>
                  <a:cubicBezTo>
                    <a:pt x="342" y="187"/>
                    <a:pt x="349" y="190"/>
                    <a:pt x="356" y="190"/>
                  </a:cubicBezTo>
                  <a:cubicBezTo>
                    <a:pt x="359" y="190"/>
                    <a:pt x="363" y="190"/>
                    <a:pt x="366" y="188"/>
                  </a:cubicBezTo>
                  <a:cubicBezTo>
                    <a:pt x="404" y="166"/>
                    <a:pt x="404" y="166"/>
                    <a:pt x="404" y="166"/>
                  </a:cubicBezTo>
                  <a:cubicBezTo>
                    <a:pt x="414" y="161"/>
                    <a:pt x="417" y="149"/>
                    <a:pt x="412" y="139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/>
            </a:ln>
          </p:spPr>
          <p:txBody>
            <a:bodyPr vert="horz" wrap="square" lIns="96520" tIns="48260" rIns="96520" bIns="48260" anchor="t">
              <a:noAutofit/>
            </a:bodyPr>
            <a:lstStyle/>
            <a:p>
              <a:pPr marL="0" indent="0" algn="l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95" name="Shape 94"/>
          <p:cNvSpPr>
            <a:spLocks/>
          </p:cNvSpPr>
          <p:nvPr/>
        </p:nvSpPr>
        <p:spPr>
          <a:xfrm>
            <a:off x="7780020" y="1148715"/>
            <a:ext cx="217043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VideoView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6" name="Shape 95"/>
          <p:cNvSpPr>
            <a:spLocks/>
          </p:cNvSpPr>
          <p:nvPr/>
        </p:nvSpPr>
        <p:spPr>
          <a:xfrm>
            <a:off x="7851140" y="1507490"/>
            <a:ext cx="1774190" cy="49974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just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메인 화면에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동영상 2개를 연속 재생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하였고  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MediaController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를 통해 중지 실행 앞, 뒤 이동 가능</a:t>
            </a:r>
            <a:endParaRPr lang="ko-KR" altLang="en-US" sz="900" b="0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6786880" y="2665730"/>
            <a:ext cx="848995" cy="848995"/>
            <a:chOff x="6786880" y="2665730"/>
            <a:chExt cx="848995" cy="848995"/>
          </a:xfrm>
        </p:grpSpPr>
        <p:sp>
          <p:nvSpPr>
            <p:cNvPr id="98" name="Oval 97"/>
            <p:cNvSpPr>
              <a:spLocks/>
            </p:cNvSpPr>
            <p:nvPr/>
          </p:nvSpPr>
          <p:spPr>
            <a:xfrm>
              <a:off x="6786880" y="2665730"/>
              <a:ext cx="848995" cy="848995"/>
            </a:xfrm>
            <a:prstGeom prst="ellipse">
              <a:avLst/>
            </a:prstGeom>
            <a:solidFill>
              <a:schemeClr val="accent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auto">
            <a:xfrm>
              <a:off x="6989445" y="2868295"/>
              <a:ext cx="444500" cy="444500"/>
            </a:xfrm>
            <a:custGeom>
              <a:avLst/>
              <a:gdLst>
                <a:gd name="TX0" fmla="*/ 347 w 377"/>
                <a:gd name="TY0" fmla="*/ 284 h 377"/>
                <a:gd name="TX1" fmla="*/ 347 w 377"/>
                <a:gd name="TY1" fmla="*/ 238 h 377"/>
                <a:gd name="TX2" fmla="*/ 278 w 377"/>
                <a:gd name="TY2" fmla="*/ 169 h 377"/>
                <a:gd name="TX3" fmla="*/ 238 w 377"/>
                <a:gd name="TY3" fmla="*/ 169 h 377"/>
                <a:gd name="TX4" fmla="*/ 207 w 377"/>
                <a:gd name="TY4" fmla="*/ 148 h 377"/>
                <a:gd name="TX5" fmla="*/ 207 w 377"/>
                <a:gd name="TY5" fmla="*/ 92 h 377"/>
                <a:gd name="TX6" fmla="*/ 236 w 377"/>
                <a:gd name="TY6" fmla="*/ 48 h 377"/>
                <a:gd name="TX7" fmla="*/ 188 w 377"/>
                <a:gd name="TY7" fmla="*/ 0 h 377"/>
                <a:gd name="TX8" fmla="*/ 140 w 377"/>
                <a:gd name="TY8" fmla="*/ 48 h 377"/>
                <a:gd name="TX9" fmla="*/ 169 w 377"/>
                <a:gd name="TY9" fmla="*/ 92 h 377"/>
                <a:gd name="TX10" fmla="*/ 169 w 377"/>
                <a:gd name="TY10" fmla="*/ 148 h 377"/>
                <a:gd name="TX11" fmla="*/ 138 w 377"/>
                <a:gd name="TY11" fmla="*/ 169 h 377"/>
                <a:gd name="TX12" fmla="*/ 98 w 377"/>
                <a:gd name="TY12" fmla="*/ 169 h 377"/>
                <a:gd name="TX13" fmla="*/ 29 w 377"/>
                <a:gd name="TY13" fmla="*/ 238 h 377"/>
                <a:gd name="TX14" fmla="*/ 29 w 377"/>
                <a:gd name="TY14" fmla="*/ 284 h 377"/>
                <a:gd name="TX15" fmla="*/ 0 w 377"/>
                <a:gd name="TY15" fmla="*/ 328 h 377"/>
                <a:gd name="TX16" fmla="*/ 48 w 377"/>
                <a:gd name="TY16" fmla="*/ 376 h 377"/>
                <a:gd name="TX17" fmla="*/ 96 w 377"/>
                <a:gd name="TY17" fmla="*/ 328 h 377"/>
                <a:gd name="TX18" fmla="*/ 67 w 377"/>
                <a:gd name="TY18" fmla="*/ 284 h 377"/>
                <a:gd name="TX19" fmla="*/ 67 w 377"/>
                <a:gd name="TY19" fmla="*/ 238 h 377"/>
                <a:gd name="TX20" fmla="*/ 98 w 377"/>
                <a:gd name="TY20" fmla="*/ 207 h 377"/>
                <a:gd name="TX21" fmla="*/ 138 w 377"/>
                <a:gd name="TY21" fmla="*/ 207 h 377"/>
                <a:gd name="TX22" fmla="*/ 169 w 377"/>
                <a:gd name="TY22" fmla="*/ 202 h 377"/>
                <a:gd name="TX23" fmla="*/ 169 w 377"/>
                <a:gd name="TY23" fmla="*/ 284 h 377"/>
                <a:gd name="TX24" fmla="*/ 140 w 377"/>
                <a:gd name="TY24" fmla="*/ 328 h 377"/>
                <a:gd name="TX25" fmla="*/ 188 w 377"/>
                <a:gd name="TY25" fmla="*/ 376 h 377"/>
                <a:gd name="TX26" fmla="*/ 236 w 377"/>
                <a:gd name="TY26" fmla="*/ 328 h 377"/>
                <a:gd name="TX27" fmla="*/ 207 w 377"/>
                <a:gd name="TY27" fmla="*/ 284 h 377"/>
                <a:gd name="TX28" fmla="*/ 207 w 377"/>
                <a:gd name="TY28" fmla="*/ 202 h 377"/>
                <a:gd name="TX29" fmla="*/ 238 w 377"/>
                <a:gd name="TY29" fmla="*/ 207 h 377"/>
                <a:gd name="TX30" fmla="*/ 278 w 377"/>
                <a:gd name="TY30" fmla="*/ 207 h 377"/>
                <a:gd name="TX31" fmla="*/ 309 w 377"/>
                <a:gd name="TY31" fmla="*/ 238 h 377"/>
                <a:gd name="TX32" fmla="*/ 309 w 377"/>
                <a:gd name="TY32" fmla="*/ 284 h 377"/>
                <a:gd name="TX33" fmla="*/ 280 w 377"/>
                <a:gd name="TY33" fmla="*/ 328 h 377"/>
                <a:gd name="TX34" fmla="*/ 328 w 377"/>
                <a:gd name="TY34" fmla="*/ 376 h 377"/>
                <a:gd name="TX35" fmla="*/ 376 w 377"/>
                <a:gd name="TY35" fmla="*/ 328 h 377"/>
                <a:gd name="TX36" fmla="*/ 347 w 377"/>
                <a:gd name="TY36" fmla="*/ 284 h 377"/>
                <a:gd name="TX38" fmla="*/ 75 w 377"/>
                <a:gd name="TY38" fmla="*/ 328 h 377"/>
                <a:gd name="TX39" fmla="*/ 48 w 377"/>
                <a:gd name="TY39" fmla="*/ 356 h 377"/>
                <a:gd name="TX40" fmla="*/ 20 w 377"/>
                <a:gd name="TY40" fmla="*/ 328 h 377"/>
                <a:gd name="TX41" fmla="*/ 48 w 377"/>
                <a:gd name="TY41" fmla="*/ 300 h 377"/>
                <a:gd name="TX42" fmla="*/ 75 w 377"/>
                <a:gd name="TY42" fmla="*/ 328 h 377"/>
                <a:gd name="TX44" fmla="*/ 160 w 377"/>
                <a:gd name="TY44" fmla="*/ 48 h 377"/>
                <a:gd name="TX45" fmla="*/ 188 w 377"/>
                <a:gd name="TY45" fmla="*/ 20 h 377"/>
                <a:gd name="TX46" fmla="*/ 215 w 377"/>
                <a:gd name="TY46" fmla="*/ 48 h 377"/>
                <a:gd name="TX47" fmla="*/ 188 w 377"/>
                <a:gd name="TY47" fmla="*/ 76 h 377"/>
                <a:gd name="TX48" fmla="*/ 160 w 377"/>
                <a:gd name="TY48" fmla="*/ 48 h 377"/>
                <a:gd name="TX50" fmla="*/ 215 w 377"/>
                <a:gd name="TY50" fmla="*/ 328 h 377"/>
                <a:gd name="TX51" fmla="*/ 188 w 377"/>
                <a:gd name="TY51" fmla="*/ 356 h 377"/>
                <a:gd name="TX52" fmla="*/ 160 w 377"/>
                <a:gd name="TY52" fmla="*/ 328 h 377"/>
                <a:gd name="TX53" fmla="*/ 188 w 377"/>
                <a:gd name="TY53" fmla="*/ 300 h 377"/>
                <a:gd name="TX54" fmla="*/ 215 w 377"/>
                <a:gd name="TY54" fmla="*/ 328 h 377"/>
                <a:gd name="TX56" fmla="*/ 328 w 377"/>
                <a:gd name="TY56" fmla="*/ 356 h 377"/>
                <a:gd name="TX57" fmla="*/ 300 w 377"/>
                <a:gd name="TY57" fmla="*/ 328 h 377"/>
                <a:gd name="TX58" fmla="*/ 328 w 377"/>
                <a:gd name="TY58" fmla="*/ 300 h 377"/>
                <a:gd name="TX59" fmla="*/ 355 w 377"/>
                <a:gd name="TY59" fmla="*/ 328 h 377"/>
                <a:gd name="TX60" fmla="*/ 328 w 377"/>
                <a:gd name="TY60" fmla="*/ 356 h 377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</a:cxnLst>
              <a:rect l="l" t="t" r="r" b="b"/>
              <a:pathLst>
                <a:path w="377" h="377">
                  <a:moveTo>
                    <a:pt x="347" y="284"/>
                  </a:moveTo>
                  <a:cubicBezTo>
                    <a:pt x="347" y="238"/>
                    <a:pt x="347" y="238"/>
                    <a:pt x="347" y="238"/>
                  </a:cubicBezTo>
                  <a:cubicBezTo>
                    <a:pt x="347" y="210"/>
                    <a:pt x="328" y="169"/>
                    <a:pt x="278" y="169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10" y="169"/>
                    <a:pt x="207" y="155"/>
                    <a:pt x="207" y="148"/>
                  </a:cubicBezTo>
                  <a:cubicBezTo>
                    <a:pt x="207" y="92"/>
                    <a:pt x="207" y="92"/>
                    <a:pt x="207" y="92"/>
                  </a:cubicBezTo>
                  <a:cubicBezTo>
                    <a:pt x="224" y="85"/>
                    <a:pt x="236" y="68"/>
                    <a:pt x="236" y="48"/>
                  </a:cubicBezTo>
                  <a:cubicBezTo>
                    <a:pt x="236" y="21"/>
                    <a:pt x="214" y="0"/>
                    <a:pt x="188" y="0"/>
                  </a:cubicBezTo>
                  <a:cubicBezTo>
                    <a:pt x="161" y="0"/>
                    <a:pt x="140" y="21"/>
                    <a:pt x="140" y="48"/>
                  </a:cubicBezTo>
                  <a:cubicBezTo>
                    <a:pt x="140" y="68"/>
                    <a:pt x="152" y="85"/>
                    <a:pt x="169" y="92"/>
                  </a:cubicBezTo>
                  <a:cubicBezTo>
                    <a:pt x="169" y="148"/>
                    <a:pt x="169" y="148"/>
                    <a:pt x="169" y="148"/>
                  </a:cubicBezTo>
                  <a:cubicBezTo>
                    <a:pt x="169" y="153"/>
                    <a:pt x="167" y="169"/>
                    <a:pt x="138" y="169"/>
                  </a:cubicBezTo>
                  <a:cubicBezTo>
                    <a:pt x="98" y="169"/>
                    <a:pt x="98" y="169"/>
                    <a:pt x="98" y="169"/>
                  </a:cubicBezTo>
                  <a:cubicBezTo>
                    <a:pt x="47" y="169"/>
                    <a:pt x="29" y="210"/>
                    <a:pt x="29" y="238"/>
                  </a:cubicBezTo>
                  <a:cubicBezTo>
                    <a:pt x="29" y="284"/>
                    <a:pt x="29" y="284"/>
                    <a:pt x="29" y="284"/>
                  </a:cubicBezTo>
                  <a:cubicBezTo>
                    <a:pt x="12" y="291"/>
                    <a:pt x="0" y="308"/>
                    <a:pt x="0" y="328"/>
                  </a:cubicBezTo>
                  <a:cubicBezTo>
                    <a:pt x="0" y="354"/>
                    <a:pt x="21" y="376"/>
                    <a:pt x="48" y="376"/>
                  </a:cubicBezTo>
                  <a:cubicBezTo>
                    <a:pt x="74" y="376"/>
                    <a:pt x="96" y="354"/>
                    <a:pt x="96" y="328"/>
                  </a:cubicBezTo>
                  <a:cubicBezTo>
                    <a:pt x="96" y="308"/>
                    <a:pt x="84" y="291"/>
                    <a:pt x="67" y="284"/>
                  </a:cubicBezTo>
                  <a:cubicBezTo>
                    <a:pt x="67" y="238"/>
                    <a:pt x="67" y="238"/>
                    <a:pt x="67" y="238"/>
                  </a:cubicBezTo>
                  <a:cubicBezTo>
                    <a:pt x="67" y="233"/>
                    <a:pt x="68" y="207"/>
                    <a:pt x="98" y="207"/>
                  </a:cubicBezTo>
                  <a:cubicBezTo>
                    <a:pt x="138" y="207"/>
                    <a:pt x="138" y="207"/>
                    <a:pt x="138" y="207"/>
                  </a:cubicBezTo>
                  <a:cubicBezTo>
                    <a:pt x="150" y="207"/>
                    <a:pt x="160" y="205"/>
                    <a:pt x="169" y="202"/>
                  </a:cubicBezTo>
                  <a:cubicBezTo>
                    <a:pt x="169" y="284"/>
                    <a:pt x="169" y="284"/>
                    <a:pt x="169" y="284"/>
                  </a:cubicBezTo>
                  <a:cubicBezTo>
                    <a:pt x="152" y="291"/>
                    <a:pt x="140" y="308"/>
                    <a:pt x="140" y="328"/>
                  </a:cubicBezTo>
                  <a:cubicBezTo>
                    <a:pt x="140" y="354"/>
                    <a:pt x="161" y="376"/>
                    <a:pt x="188" y="376"/>
                  </a:cubicBezTo>
                  <a:cubicBezTo>
                    <a:pt x="214" y="376"/>
                    <a:pt x="236" y="354"/>
                    <a:pt x="236" y="328"/>
                  </a:cubicBezTo>
                  <a:cubicBezTo>
                    <a:pt x="236" y="308"/>
                    <a:pt x="224" y="291"/>
                    <a:pt x="207" y="284"/>
                  </a:cubicBezTo>
                  <a:cubicBezTo>
                    <a:pt x="207" y="202"/>
                    <a:pt x="207" y="202"/>
                    <a:pt x="207" y="202"/>
                  </a:cubicBezTo>
                  <a:cubicBezTo>
                    <a:pt x="215" y="205"/>
                    <a:pt x="226" y="207"/>
                    <a:pt x="238" y="207"/>
                  </a:cubicBezTo>
                  <a:cubicBezTo>
                    <a:pt x="278" y="207"/>
                    <a:pt x="278" y="207"/>
                    <a:pt x="278" y="207"/>
                  </a:cubicBezTo>
                  <a:cubicBezTo>
                    <a:pt x="306" y="207"/>
                    <a:pt x="309" y="231"/>
                    <a:pt x="309" y="238"/>
                  </a:cubicBezTo>
                  <a:cubicBezTo>
                    <a:pt x="309" y="284"/>
                    <a:pt x="309" y="284"/>
                    <a:pt x="309" y="284"/>
                  </a:cubicBezTo>
                  <a:cubicBezTo>
                    <a:pt x="292" y="291"/>
                    <a:pt x="280" y="308"/>
                    <a:pt x="280" y="328"/>
                  </a:cubicBezTo>
                  <a:cubicBezTo>
                    <a:pt x="280" y="354"/>
                    <a:pt x="301" y="376"/>
                    <a:pt x="328" y="376"/>
                  </a:cubicBezTo>
                  <a:cubicBezTo>
                    <a:pt x="354" y="376"/>
                    <a:pt x="376" y="354"/>
                    <a:pt x="376" y="328"/>
                  </a:cubicBezTo>
                  <a:cubicBezTo>
                    <a:pt x="376" y="308"/>
                    <a:pt x="364" y="291"/>
                    <a:pt x="347" y="284"/>
                  </a:cubicBezTo>
                  <a:close/>
                  <a:moveTo>
                    <a:pt x="75" y="328"/>
                  </a:moveTo>
                  <a:cubicBezTo>
                    <a:pt x="75" y="343"/>
                    <a:pt x="63" y="356"/>
                    <a:pt x="48" y="356"/>
                  </a:cubicBezTo>
                  <a:cubicBezTo>
                    <a:pt x="32" y="356"/>
                    <a:pt x="20" y="343"/>
                    <a:pt x="20" y="328"/>
                  </a:cubicBezTo>
                  <a:cubicBezTo>
                    <a:pt x="20" y="313"/>
                    <a:pt x="32" y="300"/>
                    <a:pt x="48" y="300"/>
                  </a:cubicBezTo>
                  <a:cubicBezTo>
                    <a:pt x="63" y="300"/>
                    <a:pt x="75" y="313"/>
                    <a:pt x="75" y="328"/>
                  </a:cubicBezTo>
                  <a:close/>
                  <a:moveTo>
                    <a:pt x="160" y="48"/>
                  </a:moveTo>
                  <a:cubicBezTo>
                    <a:pt x="160" y="33"/>
                    <a:pt x="172" y="20"/>
                    <a:pt x="188" y="20"/>
                  </a:cubicBezTo>
                  <a:cubicBezTo>
                    <a:pt x="203" y="20"/>
                    <a:pt x="215" y="33"/>
                    <a:pt x="215" y="48"/>
                  </a:cubicBezTo>
                  <a:cubicBezTo>
                    <a:pt x="215" y="63"/>
                    <a:pt x="203" y="76"/>
                    <a:pt x="188" y="76"/>
                  </a:cubicBezTo>
                  <a:cubicBezTo>
                    <a:pt x="172" y="76"/>
                    <a:pt x="160" y="63"/>
                    <a:pt x="160" y="48"/>
                  </a:cubicBezTo>
                  <a:close/>
                  <a:moveTo>
                    <a:pt x="215" y="328"/>
                  </a:moveTo>
                  <a:cubicBezTo>
                    <a:pt x="215" y="343"/>
                    <a:pt x="203" y="356"/>
                    <a:pt x="188" y="356"/>
                  </a:cubicBezTo>
                  <a:cubicBezTo>
                    <a:pt x="172" y="356"/>
                    <a:pt x="160" y="343"/>
                    <a:pt x="160" y="328"/>
                  </a:cubicBezTo>
                  <a:cubicBezTo>
                    <a:pt x="160" y="313"/>
                    <a:pt x="172" y="300"/>
                    <a:pt x="188" y="300"/>
                  </a:cubicBezTo>
                  <a:cubicBezTo>
                    <a:pt x="203" y="300"/>
                    <a:pt x="215" y="313"/>
                    <a:pt x="215" y="328"/>
                  </a:cubicBezTo>
                  <a:close/>
                  <a:moveTo>
                    <a:pt x="328" y="356"/>
                  </a:moveTo>
                  <a:cubicBezTo>
                    <a:pt x="312" y="356"/>
                    <a:pt x="300" y="343"/>
                    <a:pt x="300" y="328"/>
                  </a:cubicBezTo>
                  <a:cubicBezTo>
                    <a:pt x="300" y="313"/>
                    <a:pt x="312" y="300"/>
                    <a:pt x="328" y="300"/>
                  </a:cubicBezTo>
                  <a:cubicBezTo>
                    <a:pt x="343" y="300"/>
                    <a:pt x="355" y="313"/>
                    <a:pt x="355" y="328"/>
                  </a:cubicBezTo>
                  <a:cubicBezTo>
                    <a:pt x="355" y="343"/>
                    <a:pt x="343" y="356"/>
                    <a:pt x="328" y="356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/>
            </a:ln>
          </p:spPr>
          <p:txBody>
            <a:bodyPr vert="horz" wrap="square" lIns="96520" tIns="48260" rIns="96520" bIns="48260" anchor="t">
              <a:noAutofit/>
            </a:bodyPr>
            <a:lstStyle/>
            <a:p>
              <a:pPr marL="0" indent="0" algn="l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00" name="Shape 99"/>
          <p:cNvSpPr>
            <a:spLocks/>
          </p:cNvSpPr>
          <p:nvPr/>
        </p:nvSpPr>
        <p:spPr>
          <a:xfrm>
            <a:off x="7770495" y="2666365"/>
            <a:ext cx="217043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ScrollView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1" name="Shape 100"/>
          <p:cNvSpPr>
            <a:spLocks/>
          </p:cNvSpPr>
          <p:nvPr/>
        </p:nvSpPr>
        <p:spPr>
          <a:xfrm>
            <a:off x="7814310" y="2980055"/>
            <a:ext cx="1774190" cy="49974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just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화면에 </a:t>
            </a:r>
            <a:r>
              <a:rPr lang="en-US" altLang="ko-KR" sz="900" b="0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스크롤 기능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이 가능하여 내용이 화면 크기보다 클 때 잘리지 않게 이용 가능</a:t>
            </a:r>
            <a:endParaRPr lang="ko-KR" altLang="en-US" sz="900" b="0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2" name="Shape 101"/>
          <p:cNvSpPr>
            <a:spLocks/>
          </p:cNvSpPr>
          <p:nvPr/>
        </p:nvSpPr>
        <p:spPr>
          <a:xfrm>
            <a:off x="6781800" y="4138930"/>
            <a:ext cx="954405" cy="920750"/>
          </a:xfrm>
          <a:custGeom>
            <a:avLst/>
            <a:gdLst>
              <a:gd name="TX0" fmla="*/ 16796 w 19680"/>
              <a:gd name="TY0" fmla="*/ 2882 h 19680"/>
              <a:gd name="TX1" fmla="*/ 16796 w 19680"/>
              <a:gd name="TY1" fmla="*/ 16796 h 19680"/>
              <a:gd name="TX2" fmla="*/ 2882 w 19680"/>
              <a:gd name="TY2" fmla="*/ 16796 h 19680"/>
              <a:gd name="TX3" fmla="*/ 2882 w 19680"/>
              <a:gd name="TY3" fmla="*/ 2882 h 19680"/>
              <a:gd name="TX4" fmla="*/ 16796 w 19680"/>
              <a:gd name="TY4" fmla="*/ 2882 h 19680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19680" h="1968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 cmpd="sng">
            <a:prstDash/>
            <a:miter lim="800000"/>
          </a:ln>
        </p:spPr>
        <p:txBody>
          <a:bodyPr vert="horz" wrap="square" lIns="23495" tIns="23495" rIns="23495" bIns="23495" anchor="ctr">
            <a:no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solidFill>
                <a:srgbClr val="53585F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3" name="Shape 102"/>
          <p:cNvSpPr>
            <a:spLocks/>
          </p:cNvSpPr>
          <p:nvPr/>
        </p:nvSpPr>
        <p:spPr>
          <a:xfrm>
            <a:off x="7094855" y="4408805"/>
            <a:ext cx="365125" cy="328930"/>
          </a:xfrm>
          <a:custGeom>
            <a:avLst/>
            <a:gdLst>
              <a:gd name="TX0" fmla="*/ 10792 w 21601"/>
              <a:gd name="TY0" fmla="*/ 0 h 21601"/>
              <a:gd name="TX1" fmla="*/ 7120 w 21601"/>
              <a:gd name="TY1" fmla="*/ 1087 h 21601"/>
              <a:gd name="TX2" fmla="*/ 7120 w 21601"/>
              <a:gd name="TY2" fmla="*/ 3594 h 21601"/>
              <a:gd name="TX3" fmla="*/ 4741 w 21601"/>
              <a:gd name="TY3" fmla="*/ 3594 h 21601"/>
              <a:gd name="TX4" fmla="*/ 4741 w 21601"/>
              <a:gd name="TY4" fmla="*/ 21600 h 21601"/>
              <a:gd name="TX5" fmla="*/ 16843 w 21601"/>
              <a:gd name="TY5" fmla="*/ 21600 h 21601"/>
              <a:gd name="TX6" fmla="*/ 16843 w 21601"/>
              <a:gd name="TY6" fmla="*/ 3594 h 21601"/>
              <a:gd name="TX7" fmla="*/ 14465 w 21601"/>
              <a:gd name="TY7" fmla="*/ 3594 h 21601"/>
              <a:gd name="TX8" fmla="*/ 14465 w 21601"/>
              <a:gd name="TY8" fmla="*/ 1087 h 21601"/>
              <a:gd name="TX9" fmla="*/ 10792 w 21601"/>
              <a:gd name="TY9" fmla="*/ 0 h 21601"/>
              <a:gd name="TX11" fmla="*/ 2152 w 21601"/>
              <a:gd name="TY11" fmla="*/ 3611 h 21601"/>
              <a:gd name="TX12" fmla="*/ 0 w 21601"/>
              <a:gd name="TY12" fmla="*/ 6002 h 21601"/>
              <a:gd name="TX13" fmla="*/ 0 w 21601"/>
              <a:gd name="TY13" fmla="*/ 19209 h 21601"/>
              <a:gd name="TX14" fmla="*/ 2152 w 21601"/>
              <a:gd name="TY14" fmla="*/ 21600 h 21601"/>
              <a:gd name="TX15" fmla="*/ 3236 w 21601"/>
              <a:gd name="TY15" fmla="*/ 21600 h 21601"/>
              <a:gd name="TX16" fmla="*/ 3236 w 21601"/>
              <a:gd name="TY16" fmla="*/ 3611 h 21601"/>
              <a:gd name="TX17" fmla="*/ 2152 w 21601"/>
              <a:gd name="TY17" fmla="*/ 3611 h 21601"/>
              <a:gd name="TX19" fmla="*/ 18364 w 21601"/>
              <a:gd name="TY19" fmla="*/ 3611 h 21601"/>
              <a:gd name="TX20" fmla="*/ 18364 w 21601"/>
              <a:gd name="TY20" fmla="*/ 21600 h 21601"/>
              <a:gd name="TX21" fmla="*/ 19448 w 21601"/>
              <a:gd name="TY21" fmla="*/ 21600 h 21601"/>
              <a:gd name="TX22" fmla="*/ 21600 w 21601"/>
              <a:gd name="TY22" fmla="*/ 19209 h 21601"/>
              <a:gd name="TX23" fmla="*/ 21600 w 21601"/>
              <a:gd name="TY23" fmla="*/ 6002 h 21601"/>
              <a:gd name="TX24" fmla="*/ 19448 w 21601"/>
              <a:gd name="TY24" fmla="*/ 3611 h 21601"/>
              <a:gd name="TX25" fmla="*/ 18364 w 21601"/>
              <a:gd name="TY25" fmla="*/ 3611 h 216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</a:cxnLst>
            <a:rect l="l" t="t" r="r" b="b"/>
            <a:pathLst>
              <a:path w="21601" h="21601">
                <a:moveTo>
                  <a:pt x="10792" y="0"/>
                </a:moveTo>
                <a:cubicBezTo>
                  <a:pt x="9030" y="0"/>
                  <a:pt x="7856" y="707"/>
                  <a:pt x="7120" y="1087"/>
                </a:cubicBezTo>
                <a:lnTo>
                  <a:pt x="7120" y="3594"/>
                </a:lnTo>
                <a:lnTo>
                  <a:pt x="4741" y="3594"/>
                </a:lnTo>
                <a:lnTo>
                  <a:pt x="4741" y="21600"/>
                </a:lnTo>
                <a:lnTo>
                  <a:pt x="16843" y="21600"/>
                </a:lnTo>
                <a:lnTo>
                  <a:pt x="16843" y="3594"/>
                </a:lnTo>
                <a:lnTo>
                  <a:pt x="14465" y="3594"/>
                </a:lnTo>
                <a:cubicBezTo>
                  <a:pt x="14465" y="3594"/>
                  <a:pt x="14465" y="1087"/>
                  <a:pt x="14465" y="1087"/>
                </a:cubicBezTo>
                <a:cubicBezTo>
                  <a:pt x="13730" y="707"/>
                  <a:pt x="12555" y="0"/>
                  <a:pt x="10792" y="0"/>
                </a:cubicBezTo>
                <a:close/>
                <a:moveTo>
                  <a:pt x="2152" y="3611"/>
                </a:moveTo>
                <a:cubicBezTo>
                  <a:pt x="965" y="3611"/>
                  <a:pt x="0" y="4682"/>
                  <a:pt x="0" y="6002"/>
                </a:cubicBezTo>
                <a:lnTo>
                  <a:pt x="0" y="19209"/>
                </a:lnTo>
                <a:cubicBezTo>
                  <a:pt x="0" y="20528"/>
                  <a:pt x="965" y="21600"/>
                  <a:pt x="2152" y="21600"/>
                </a:cubicBezTo>
                <a:lnTo>
                  <a:pt x="3236" y="21600"/>
                </a:lnTo>
                <a:lnTo>
                  <a:pt x="3236" y="3611"/>
                </a:lnTo>
                <a:lnTo>
                  <a:pt x="2152" y="3611"/>
                </a:lnTo>
                <a:close/>
                <a:moveTo>
                  <a:pt x="18364" y="3611"/>
                </a:moveTo>
                <a:lnTo>
                  <a:pt x="18364" y="21600"/>
                </a:lnTo>
                <a:lnTo>
                  <a:pt x="19448" y="21600"/>
                </a:lnTo>
                <a:cubicBezTo>
                  <a:pt x="20635" y="21600"/>
                  <a:pt x="21600" y="20528"/>
                  <a:pt x="21600" y="19209"/>
                </a:cubicBezTo>
                <a:lnTo>
                  <a:pt x="21600" y="6002"/>
                </a:lnTo>
                <a:cubicBezTo>
                  <a:pt x="21600" y="4682"/>
                  <a:pt x="20635" y="3611"/>
                  <a:pt x="19448" y="3611"/>
                </a:cubicBezTo>
                <a:lnTo>
                  <a:pt x="18364" y="3611"/>
                </a:lnTo>
                <a:close/>
              </a:path>
            </a:pathLst>
          </a:custGeom>
          <a:solidFill>
            <a:srgbClr val="FFFFFF"/>
          </a:solidFill>
          <a:ln w="12700" cap="flat" cmpd="sng">
            <a:prstDash/>
            <a:miter lim="800000"/>
          </a:ln>
        </p:spPr>
        <p:txBody>
          <a:bodyPr vert="horz" wrap="square" lIns="0" tIns="0" rIns="0" bIns="0" anchor="ctr">
            <a:no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solidFill>
                <a:srgbClr val="53585F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4" name="Shape 103"/>
          <p:cNvSpPr>
            <a:spLocks/>
          </p:cNvSpPr>
          <p:nvPr/>
        </p:nvSpPr>
        <p:spPr>
          <a:xfrm>
            <a:off x="7788275" y="4138930"/>
            <a:ext cx="217043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ViewFlipper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5" name="Shape 104"/>
          <p:cNvSpPr>
            <a:spLocks/>
          </p:cNvSpPr>
          <p:nvPr/>
        </p:nvSpPr>
        <p:spPr>
          <a:xfrm>
            <a:off x="7867650" y="4470400"/>
            <a:ext cx="1774190" cy="3333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just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자동으로 문구 또는 이미지 등을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동적 출력해주는 기능</a:t>
            </a:r>
            <a:endParaRPr lang="ko-KR" altLang="en-US" sz="900" b="1" strike="noStrike" cap="none" dirty="0">
              <a:solidFill>
                <a:srgbClr val="BF0000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106" name="Group 105"/>
          <p:cNvGrpSpPr/>
          <p:nvPr/>
        </p:nvGrpSpPr>
        <p:grpSpPr>
          <a:xfrm>
            <a:off x="6775450" y="5629910"/>
            <a:ext cx="978535" cy="965835"/>
            <a:chOff x="6775450" y="5629910"/>
            <a:chExt cx="978535" cy="965835"/>
          </a:xfrm>
        </p:grpSpPr>
        <p:sp>
          <p:nvSpPr>
            <p:cNvPr id="107" name="Shape 106"/>
            <p:cNvSpPr>
              <a:spLocks/>
            </p:cNvSpPr>
            <p:nvPr/>
          </p:nvSpPr>
          <p:spPr>
            <a:xfrm>
              <a:off x="6775450" y="5629910"/>
              <a:ext cx="978535" cy="965835"/>
            </a:xfrm>
            <a:custGeom>
              <a:avLst/>
              <a:gdLst>
                <a:gd name="TX0" fmla="*/ 16796 w 19680"/>
                <a:gd name="TY0" fmla="*/ 2882 h 19680"/>
                <a:gd name="TX1" fmla="*/ 16796 w 19680"/>
                <a:gd name="TY1" fmla="*/ 16796 h 19680"/>
                <a:gd name="TX2" fmla="*/ 2882 w 19680"/>
                <a:gd name="TY2" fmla="*/ 16796 h 19680"/>
                <a:gd name="TX3" fmla="*/ 2882 w 19680"/>
                <a:gd name="TY3" fmla="*/ 2882 h 19680"/>
                <a:gd name="TX4" fmla="*/ 16796 w 19680"/>
                <a:gd name="TY4" fmla="*/ 2882 h 19680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9680" h="1968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 cmpd="sng">
              <a:prstDash/>
              <a:miter lim="800000"/>
            </a:ln>
          </p:spPr>
          <p:txBody>
            <a:bodyPr vert="horz" wrap="square" lIns="23495" tIns="23495" rIns="23495" bIns="23495" anchor="ctr">
              <a:noAutofit/>
            </a:bodyPr>
            <a:lstStyle/>
            <a:p>
              <a:pPr marL="0" indent="0" algn="l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solidFill>
                  <a:srgbClr val="53585F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08" name="Shape 107"/>
            <p:cNvSpPr>
              <a:spLocks/>
            </p:cNvSpPr>
            <p:nvPr/>
          </p:nvSpPr>
          <p:spPr>
            <a:xfrm>
              <a:off x="7056120" y="5902325"/>
              <a:ext cx="416560" cy="420370"/>
            </a:xfrm>
            <a:custGeom>
              <a:avLst/>
              <a:gdLst>
                <a:gd name="TX0" fmla="*/ 14102 w 20432"/>
                <a:gd name="TY0" fmla="*/ 6331 h 20434"/>
                <a:gd name="TX1" fmla="*/ 14102 w 20432"/>
                <a:gd name="TY1" fmla="*/ 3759 h 20434"/>
                <a:gd name="TX2" fmla="*/ 16674 w 20432"/>
                <a:gd name="TY2" fmla="*/ 3759 h 20434"/>
                <a:gd name="TX3" fmla="*/ 16674 w 20432"/>
                <a:gd name="TY3" fmla="*/ 6331 h 20434"/>
                <a:gd name="TX4" fmla="*/ 14102 w 20432"/>
                <a:gd name="TY4" fmla="*/ 6331 h 20434"/>
                <a:gd name="TX6" fmla="*/ 12904 w 20432"/>
                <a:gd name="TY6" fmla="*/ 13199 h 20434"/>
                <a:gd name="TX7" fmla="*/ 20359 w 20432"/>
                <a:gd name="TY7" fmla="*/ 518 h 20434"/>
                <a:gd name="TX8" fmla="*/ 20226 w 20432"/>
                <a:gd name="TY8" fmla="*/ 206 h 20434"/>
                <a:gd name="TX9" fmla="*/ 19914 w 20432"/>
                <a:gd name="TY9" fmla="*/ 72 h 20434"/>
                <a:gd name="TX10" fmla="*/ 7233 w 20432"/>
                <a:gd name="TY10" fmla="*/ 7529 h 20434"/>
                <a:gd name="TX11" fmla="*/ 137 w 20432"/>
                <a:gd name="TY11" fmla="*/ 13421 h 20434"/>
                <a:gd name="TX12" fmla="*/ 1211 w 20432"/>
                <a:gd name="TY12" fmla="*/ 14536 h 20434"/>
                <a:gd name="TX13" fmla="*/ 3764 w 20432"/>
                <a:gd name="TY13" fmla="*/ 13593 h 20434"/>
                <a:gd name="TX14" fmla="*/ 6840 w 20432"/>
                <a:gd name="TY14" fmla="*/ 16669 h 20434"/>
                <a:gd name="TX15" fmla="*/ 5897 w 20432"/>
                <a:gd name="TY15" fmla="*/ 19222 h 20434"/>
                <a:gd name="TX16" fmla="*/ 7012 w 20432"/>
                <a:gd name="TY16" fmla="*/ 20297 h 20434"/>
                <a:gd name="TX17" fmla="*/ 12904 w 20432"/>
                <a:gd name="TY17" fmla="*/ 13199 h 20434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20432" h="20434">
                  <a:moveTo>
                    <a:pt x="14102" y="6331"/>
                  </a:moveTo>
                  <a:cubicBezTo>
                    <a:pt x="13391" y="5619"/>
                    <a:pt x="13391" y="4469"/>
                    <a:pt x="14102" y="3759"/>
                  </a:cubicBezTo>
                  <a:cubicBezTo>
                    <a:pt x="14812" y="3049"/>
                    <a:pt x="15965" y="3049"/>
                    <a:pt x="16674" y="3759"/>
                  </a:cubicBezTo>
                  <a:cubicBezTo>
                    <a:pt x="17385" y="4469"/>
                    <a:pt x="17385" y="5619"/>
                    <a:pt x="16674" y="6331"/>
                  </a:cubicBezTo>
                  <a:cubicBezTo>
                    <a:pt x="15965" y="7041"/>
                    <a:pt x="14812" y="7041"/>
                    <a:pt x="14102" y="6331"/>
                  </a:cubicBezTo>
                  <a:close/>
                  <a:moveTo>
                    <a:pt x="12904" y="13199"/>
                  </a:moveTo>
                  <a:cubicBezTo>
                    <a:pt x="12904" y="13199"/>
                    <a:pt x="21289" y="7286"/>
                    <a:pt x="20359" y="518"/>
                  </a:cubicBezTo>
                  <a:cubicBezTo>
                    <a:pt x="20339" y="369"/>
                    <a:pt x="20289" y="271"/>
                    <a:pt x="20226" y="206"/>
                  </a:cubicBezTo>
                  <a:cubicBezTo>
                    <a:pt x="20162" y="145"/>
                    <a:pt x="20065" y="93"/>
                    <a:pt x="19914" y="72"/>
                  </a:cubicBezTo>
                  <a:cubicBezTo>
                    <a:pt x="13147" y="-856"/>
                    <a:pt x="7233" y="7529"/>
                    <a:pt x="7233" y="7529"/>
                  </a:cubicBezTo>
                  <a:cubicBezTo>
                    <a:pt x="2104" y="6928"/>
                    <a:pt x="2478" y="7929"/>
                    <a:pt x="137" y="13421"/>
                  </a:cubicBezTo>
                  <a:cubicBezTo>
                    <a:pt x="-311" y="14470"/>
                    <a:pt x="416" y="14829"/>
                    <a:pt x="1211" y="14536"/>
                  </a:cubicBezTo>
                  <a:cubicBezTo>
                    <a:pt x="2006" y="14242"/>
                    <a:pt x="3764" y="13593"/>
                    <a:pt x="3764" y="13593"/>
                  </a:cubicBezTo>
                  <a:lnTo>
                    <a:pt x="6840" y="16669"/>
                  </a:lnTo>
                  <a:cubicBezTo>
                    <a:pt x="6840" y="16669"/>
                    <a:pt x="6192" y="18426"/>
                    <a:pt x="5897" y="19222"/>
                  </a:cubicBezTo>
                  <a:cubicBezTo>
                    <a:pt x="5604" y="20018"/>
                    <a:pt x="5963" y="20744"/>
                    <a:pt x="7012" y="20297"/>
                  </a:cubicBezTo>
                  <a:cubicBezTo>
                    <a:pt x="12505" y="17955"/>
                    <a:pt x="13504" y="18328"/>
                    <a:pt x="12904" y="1319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>
              <a:prstDash/>
              <a:miter lim="800000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l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solidFill>
                  <a:srgbClr val="53585F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09" name="Shape 108"/>
          <p:cNvSpPr>
            <a:spLocks/>
          </p:cNvSpPr>
          <p:nvPr/>
        </p:nvSpPr>
        <p:spPr>
          <a:xfrm>
            <a:off x="7796530" y="5638800"/>
            <a:ext cx="217043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Database &amp; PHP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10" name="Shape 109"/>
          <p:cNvSpPr>
            <a:spLocks/>
          </p:cNvSpPr>
          <p:nvPr/>
        </p:nvSpPr>
        <p:spPr>
          <a:xfrm>
            <a:off x="7840345" y="5934075"/>
            <a:ext cx="1774190" cy="6661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데이터베이스</a:t>
            </a:r>
            <a:r>
              <a:rPr lang="en-US" altLang="ko-KR" sz="900" b="1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서버를 구축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하고 </a:t>
            </a:r>
            <a:r>
              <a:rPr lang="en-US" altLang="ko-KR" sz="900" b="0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WebHosting을 위해 PHP를 사용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하여 어플에 이용되는</a:t>
            </a:r>
            <a:r>
              <a:rPr lang="en-US" altLang="ko-KR" sz="900" b="0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데이터 동적 관리 가능</a:t>
            </a:r>
            <a:endParaRPr lang="ko-KR" altLang="en-US" sz="900" b="1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111" name="Group 110"/>
          <p:cNvGrpSpPr/>
          <p:nvPr/>
        </p:nvGrpSpPr>
        <p:grpSpPr>
          <a:xfrm>
            <a:off x="9914255" y="1092835"/>
            <a:ext cx="957580" cy="954405"/>
            <a:chOff x="9914255" y="1092835"/>
            <a:chExt cx="957580" cy="954405"/>
          </a:xfrm>
        </p:grpSpPr>
        <p:sp>
          <p:nvSpPr>
            <p:cNvPr id="112" name="Shape 111"/>
            <p:cNvSpPr>
              <a:spLocks/>
            </p:cNvSpPr>
            <p:nvPr/>
          </p:nvSpPr>
          <p:spPr>
            <a:xfrm>
              <a:off x="9914255" y="1092835"/>
              <a:ext cx="957580" cy="954405"/>
            </a:xfrm>
            <a:custGeom>
              <a:avLst/>
              <a:gdLst>
                <a:gd name="TX0" fmla="*/ 16796 w 19680"/>
                <a:gd name="TY0" fmla="*/ 2882 h 19680"/>
                <a:gd name="TX1" fmla="*/ 16796 w 19680"/>
                <a:gd name="TY1" fmla="*/ 16796 h 19680"/>
                <a:gd name="TX2" fmla="*/ 2882 w 19680"/>
                <a:gd name="TY2" fmla="*/ 16796 h 19680"/>
                <a:gd name="TX3" fmla="*/ 2882 w 19680"/>
                <a:gd name="TY3" fmla="*/ 2882 h 19680"/>
                <a:gd name="TX4" fmla="*/ 16796 w 19680"/>
                <a:gd name="TY4" fmla="*/ 2882 h 19680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9680" h="1968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 cmpd="sng">
              <a:prstDash/>
              <a:miter lim="800000"/>
            </a:ln>
          </p:spPr>
          <p:txBody>
            <a:bodyPr vert="horz" wrap="square" lIns="17145" tIns="17145" rIns="17145" bIns="17145" anchor="ctr">
              <a:noAutofit/>
            </a:bodyPr>
            <a:lstStyle/>
            <a:p>
              <a:pPr marL="0" indent="0" algn="l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solidFill>
                  <a:srgbClr val="53585F"/>
                </a:solidFill>
                <a:latin typeface="Arial" charset="0"/>
                <a:ea typeface="Arial" charset="0"/>
              </a:endParaRPr>
            </a:p>
          </p:txBody>
        </p:sp>
        <p:sp>
          <p:nvSpPr>
            <p:cNvPr id="113" name="Shape 112"/>
            <p:cNvSpPr>
              <a:spLocks/>
            </p:cNvSpPr>
            <p:nvPr/>
          </p:nvSpPr>
          <p:spPr>
            <a:xfrm>
              <a:off x="10238740" y="1350645"/>
              <a:ext cx="300990" cy="438150"/>
            </a:xfrm>
            <a:custGeom>
              <a:avLst/>
              <a:gdLst>
                <a:gd name="TX0" fmla="*/ 8283 w 21601"/>
                <a:gd name="TY0" fmla="*/ 0 h 21601"/>
                <a:gd name="TX1" fmla="*/ 7175 w 21601"/>
                <a:gd name="TY1" fmla="*/ 2115 h 21601"/>
                <a:gd name="TX2" fmla="*/ 3801 w 21601"/>
                <a:gd name="TY2" fmla="*/ 2115 h 21601"/>
                <a:gd name="TX3" fmla="*/ 5186 w 21601"/>
                <a:gd name="TY3" fmla="*/ 4231 h 21601"/>
                <a:gd name="TX4" fmla="*/ 16313 w 21601"/>
                <a:gd name="TY4" fmla="*/ 4231 h 21601"/>
                <a:gd name="TX5" fmla="*/ 17698 w 21601"/>
                <a:gd name="TY5" fmla="*/ 2115 h 21601"/>
                <a:gd name="TX6" fmla="*/ 14324 w 21601"/>
                <a:gd name="TY6" fmla="*/ 2115 h 21601"/>
                <a:gd name="TX7" fmla="*/ 13217 w 21601"/>
                <a:gd name="TY7" fmla="*/ 0 h 21601"/>
                <a:gd name="TX8" fmla="*/ 8283 w 21601"/>
                <a:gd name="TY8" fmla="*/ 0 h 21601"/>
                <a:gd name="TX10" fmla="*/ 2165 w 21601"/>
                <a:gd name="TY10" fmla="*/ 2614 h 21601"/>
                <a:gd name="TX11" fmla="*/ 0 w 21601"/>
                <a:gd name="TY11" fmla="*/ 4076 h 21601"/>
                <a:gd name="TX12" fmla="*/ 0 w 21601"/>
                <a:gd name="TY12" fmla="*/ 20121 h 21601"/>
                <a:gd name="TX13" fmla="*/ 2165 w 21601"/>
                <a:gd name="TY13" fmla="*/ 21600 h 21601"/>
                <a:gd name="TX14" fmla="*/ 19460 w 21601"/>
                <a:gd name="TY14" fmla="*/ 21600 h 21601"/>
                <a:gd name="TX15" fmla="*/ 21600 w 21601"/>
                <a:gd name="TY15" fmla="*/ 20121 h 21601"/>
                <a:gd name="TX16" fmla="*/ 21600 w 21601"/>
                <a:gd name="TY16" fmla="*/ 4076 h 21601"/>
                <a:gd name="TX17" fmla="*/ 19460 w 21601"/>
                <a:gd name="TY17" fmla="*/ 2614 h 21601"/>
                <a:gd name="TX18" fmla="*/ 17597 w 21601"/>
                <a:gd name="TY18" fmla="*/ 5778 h 21601"/>
                <a:gd name="TX19" fmla="*/ 4003 w 21601"/>
                <a:gd name="TY19" fmla="*/ 5778 h 21601"/>
                <a:gd name="TX20" fmla="*/ 2165 w 21601"/>
                <a:gd name="TY20" fmla="*/ 2614 h 216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</a:cxnLst>
              <a:rect l="l" t="t" r="r" b="b"/>
              <a:pathLst>
                <a:path w="21601" h="21601">
                  <a:moveTo>
                    <a:pt x="8283" y="0"/>
                  </a:moveTo>
                  <a:lnTo>
                    <a:pt x="7175" y="2115"/>
                  </a:lnTo>
                  <a:lnTo>
                    <a:pt x="3801" y="2115"/>
                  </a:lnTo>
                  <a:lnTo>
                    <a:pt x="5186" y="4231"/>
                  </a:lnTo>
                  <a:cubicBezTo>
                    <a:pt x="5186" y="4231"/>
                    <a:pt x="16313" y="4231"/>
                    <a:pt x="16313" y="4231"/>
                  </a:cubicBezTo>
                  <a:lnTo>
                    <a:pt x="17698" y="2115"/>
                  </a:lnTo>
                  <a:lnTo>
                    <a:pt x="14324" y="2115"/>
                  </a:lnTo>
                  <a:lnTo>
                    <a:pt x="13217" y="0"/>
                  </a:lnTo>
                  <a:lnTo>
                    <a:pt x="8283" y="0"/>
                  </a:lnTo>
                  <a:close/>
                  <a:moveTo>
                    <a:pt x="2165" y="2614"/>
                  </a:moveTo>
                  <a:cubicBezTo>
                    <a:pt x="977" y="2614"/>
                    <a:pt x="0" y="3264"/>
                    <a:pt x="0" y="4076"/>
                  </a:cubicBezTo>
                  <a:lnTo>
                    <a:pt x="0" y="20121"/>
                  </a:lnTo>
                  <a:cubicBezTo>
                    <a:pt x="0" y="20933"/>
                    <a:pt x="977" y="21600"/>
                    <a:pt x="2165" y="21600"/>
                  </a:cubicBezTo>
                  <a:lnTo>
                    <a:pt x="19460" y="21600"/>
                  </a:lnTo>
                  <a:cubicBezTo>
                    <a:pt x="20648" y="21600"/>
                    <a:pt x="21600" y="20933"/>
                    <a:pt x="21600" y="20121"/>
                  </a:cubicBezTo>
                  <a:lnTo>
                    <a:pt x="21600" y="4076"/>
                  </a:lnTo>
                  <a:cubicBezTo>
                    <a:pt x="21600" y="3264"/>
                    <a:pt x="20648" y="2614"/>
                    <a:pt x="19460" y="2614"/>
                  </a:cubicBezTo>
                  <a:lnTo>
                    <a:pt x="17597" y="5778"/>
                  </a:lnTo>
                  <a:lnTo>
                    <a:pt x="4003" y="5778"/>
                  </a:lnTo>
                  <a:lnTo>
                    <a:pt x="2165" y="2614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>
              <a:prstDash/>
              <a:miter lim="800000"/>
            </a:ln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l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>
                <a:solidFill>
                  <a:srgbClr val="53585F"/>
                </a:solidFill>
                <a:latin typeface="Arial" charset="0"/>
                <a:ea typeface="Arial" charset="0"/>
              </a:endParaRPr>
            </a:p>
          </p:txBody>
        </p:sp>
      </p:grpSp>
      <p:sp>
        <p:nvSpPr>
          <p:cNvPr id="114" name="Shape 113"/>
          <p:cNvSpPr>
            <a:spLocks/>
          </p:cNvSpPr>
          <p:nvPr/>
        </p:nvSpPr>
        <p:spPr>
          <a:xfrm>
            <a:off x="10918825" y="1153795"/>
            <a:ext cx="217043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Splash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15" name="Shape 114"/>
          <p:cNvSpPr>
            <a:spLocks/>
          </p:cNvSpPr>
          <p:nvPr/>
        </p:nvSpPr>
        <p:spPr>
          <a:xfrm>
            <a:off x="10970895" y="1503045"/>
            <a:ext cx="1774190" cy="1670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just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최초 어플 실행 시 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로딩 화면 구현</a:t>
            </a:r>
            <a:endParaRPr lang="ko-KR" altLang="en-US" sz="900" b="0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116" name="Group 115"/>
          <p:cNvGrpSpPr/>
          <p:nvPr/>
        </p:nvGrpSpPr>
        <p:grpSpPr>
          <a:xfrm>
            <a:off x="9931400" y="2618740"/>
            <a:ext cx="965835" cy="906145"/>
            <a:chOff x="9931400" y="2618740"/>
            <a:chExt cx="965835" cy="906145"/>
          </a:xfrm>
        </p:grpSpPr>
        <p:sp>
          <p:nvSpPr>
            <p:cNvPr id="117" name="Oval 116"/>
            <p:cNvSpPr>
              <a:spLocks/>
            </p:cNvSpPr>
            <p:nvPr/>
          </p:nvSpPr>
          <p:spPr>
            <a:xfrm>
              <a:off x="9931400" y="2618740"/>
              <a:ext cx="965835" cy="906145"/>
            </a:xfrm>
            <a:prstGeom prst="ellipse">
              <a:avLst/>
            </a:prstGeom>
            <a:solidFill>
              <a:schemeClr val="accent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800" b="0" strike="noStrike" cap="none" dirty="0">
                <a:latin typeface="Arial" charset="0"/>
                <a:ea typeface="Arial" charset="0"/>
              </a:endParaRPr>
            </a:p>
          </p:txBody>
        </p:sp>
        <p:sp>
          <p:nvSpPr>
            <p:cNvPr id="118" name="Freeform 117"/>
            <p:cNvSpPr>
              <a:spLocks/>
            </p:cNvSpPr>
            <p:nvPr/>
          </p:nvSpPr>
          <p:spPr bwMode="auto">
            <a:xfrm>
              <a:off x="10292715" y="2880995"/>
              <a:ext cx="240030" cy="378460"/>
            </a:xfrm>
            <a:custGeom>
              <a:avLst/>
              <a:gdLst>
                <a:gd name="TX0" fmla="*/ 29 w 30"/>
                <a:gd name="TY0" fmla="*/ 44 h 50"/>
                <a:gd name="TX1" fmla="*/ 24 w 30"/>
                <a:gd name="TY1" fmla="*/ 49 h 50"/>
                <a:gd name="TX2" fmla="*/ 5 w 30"/>
                <a:gd name="TY2" fmla="*/ 49 h 50"/>
                <a:gd name="TX3" fmla="*/ 0 w 30"/>
                <a:gd name="TY3" fmla="*/ 44 h 50"/>
                <a:gd name="TX4" fmla="*/ 0 w 30"/>
                <a:gd name="TY4" fmla="*/ 5 h 50"/>
                <a:gd name="TX5" fmla="*/ 5 w 30"/>
                <a:gd name="TY5" fmla="*/ 0 h 50"/>
                <a:gd name="TX6" fmla="*/ 24 w 30"/>
                <a:gd name="TY6" fmla="*/ 0 h 50"/>
                <a:gd name="TX7" fmla="*/ 29 w 30"/>
                <a:gd name="TY7" fmla="*/ 5 h 50"/>
                <a:gd name="TX8" fmla="*/ 29 w 30"/>
                <a:gd name="TY8" fmla="*/ 44 h 50"/>
                <a:gd name="TX10" fmla="*/ 25 w 30"/>
                <a:gd name="TY10" fmla="*/ 11 h 50"/>
                <a:gd name="TX11" fmla="*/ 24 w 30"/>
                <a:gd name="TY11" fmla="*/ 10 h 50"/>
                <a:gd name="TX12" fmla="*/ 5 w 30"/>
                <a:gd name="TY12" fmla="*/ 10 h 50"/>
                <a:gd name="TX13" fmla="*/ 3 w 30"/>
                <a:gd name="TY13" fmla="*/ 11 h 50"/>
                <a:gd name="TX14" fmla="*/ 3 w 30"/>
                <a:gd name="TY14" fmla="*/ 38 h 50"/>
                <a:gd name="TX15" fmla="*/ 5 w 30"/>
                <a:gd name="TY15" fmla="*/ 39 h 50"/>
                <a:gd name="TX16" fmla="*/ 24 w 30"/>
                <a:gd name="TY16" fmla="*/ 39 h 50"/>
                <a:gd name="TX17" fmla="*/ 25 w 30"/>
                <a:gd name="TY17" fmla="*/ 38 h 50"/>
                <a:gd name="TX18" fmla="*/ 25 w 30"/>
                <a:gd name="TY18" fmla="*/ 11 h 50"/>
                <a:gd name="TX20" fmla="*/ 17 w 30"/>
                <a:gd name="TY20" fmla="*/ 5 h 50"/>
                <a:gd name="TX21" fmla="*/ 11 w 30"/>
                <a:gd name="TY21" fmla="*/ 5 h 50"/>
                <a:gd name="TX22" fmla="*/ 11 w 30"/>
                <a:gd name="TY22" fmla="*/ 6 h 50"/>
                <a:gd name="TX23" fmla="*/ 11 w 30"/>
                <a:gd name="TY23" fmla="*/ 6 h 50"/>
                <a:gd name="TX24" fmla="*/ 17 w 30"/>
                <a:gd name="TY24" fmla="*/ 6 h 50"/>
                <a:gd name="TX25" fmla="*/ 18 w 30"/>
                <a:gd name="TY25" fmla="*/ 6 h 50"/>
                <a:gd name="TX26" fmla="*/ 17 w 30"/>
                <a:gd name="TY26" fmla="*/ 5 h 50"/>
                <a:gd name="TX28" fmla="*/ 14 w 30"/>
                <a:gd name="TY28" fmla="*/ 41 h 50"/>
                <a:gd name="TX29" fmla="*/ 11 w 30"/>
                <a:gd name="TY29" fmla="*/ 44 h 50"/>
                <a:gd name="TX30" fmla="*/ 14 w 30"/>
                <a:gd name="TY30" fmla="*/ 47 h 50"/>
                <a:gd name="TX31" fmla="*/ 17 w 30"/>
                <a:gd name="TY31" fmla="*/ 44 h 50"/>
                <a:gd name="TX32" fmla="*/ 14 w 30"/>
                <a:gd name="TY32" fmla="*/ 41 h 50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</a:cxnLst>
              <a:rect l="l" t="t" r="r" b="b"/>
              <a:pathLst>
                <a:path w="30" h="50">
                  <a:moveTo>
                    <a:pt x="29" y="44"/>
                  </a:moveTo>
                  <a:cubicBezTo>
                    <a:pt x="29" y="47"/>
                    <a:pt x="27" y="49"/>
                    <a:pt x="24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0" y="47"/>
                    <a:pt x="0" y="4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0"/>
                    <a:pt x="29" y="3"/>
                    <a:pt x="29" y="5"/>
                  </a:cubicBezTo>
                  <a:lnTo>
                    <a:pt x="29" y="44"/>
                  </a:lnTo>
                  <a:close/>
                  <a:moveTo>
                    <a:pt x="25" y="11"/>
                  </a:moveTo>
                  <a:cubicBezTo>
                    <a:pt x="25" y="11"/>
                    <a:pt x="25" y="10"/>
                    <a:pt x="2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3" y="11"/>
                    <a:pt x="3" y="1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39"/>
                    <a:pt x="4" y="39"/>
                    <a:pt x="5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5" y="39"/>
                    <a:pt x="25" y="38"/>
                  </a:cubicBezTo>
                  <a:lnTo>
                    <a:pt x="25" y="11"/>
                  </a:lnTo>
                  <a:close/>
                  <a:moveTo>
                    <a:pt x="17" y="5"/>
                  </a:move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5"/>
                    <a:pt x="17" y="5"/>
                  </a:cubicBezTo>
                  <a:close/>
                  <a:moveTo>
                    <a:pt x="14" y="41"/>
                  </a:moveTo>
                  <a:cubicBezTo>
                    <a:pt x="13" y="41"/>
                    <a:pt x="11" y="42"/>
                    <a:pt x="11" y="44"/>
                  </a:cubicBezTo>
                  <a:cubicBezTo>
                    <a:pt x="11" y="46"/>
                    <a:pt x="13" y="47"/>
                    <a:pt x="14" y="47"/>
                  </a:cubicBezTo>
                  <a:cubicBezTo>
                    <a:pt x="16" y="47"/>
                    <a:pt x="17" y="46"/>
                    <a:pt x="17" y="44"/>
                  </a:cubicBezTo>
                  <a:cubicBezTo>
                    <a:pt x="17" y="42"/>
                    <a:pt x="16" y="41"/>
                    <a:pt x="14" y="41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/>
            </a:ln>
          </p:spPr>
          <p:txBody>
            <a:bodyPr vert="horz" wrap="square" lIns="111760" tIns="55880" rIns="111760" bIns="55880" anchor="t">
              <a:noAutofit/>
            </a:bodyPr>
            <a:lstStyle/>
            <a:p>
              <a:pPr marL="0" indent="0" algn="l" defTabSz="914400" eaLnBrk="0" fontAlgn="base" latinLnBrk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800" b="0" strike="noStrike" cap="none" dirty="0">
                <a:latin typeface="Arial" charset="0"/>
                <a:ea typeface="Arial" charset="0"/>
              </a:endParaRPr>
            </a:p>
          </p:txBody>
        </p:sp>
      </p:grpSp>
      <p:sp>
        <p:nvSpPr>
          <p:cNvPr id="119" name="Shape 118"/>
          <p:cNvSpPr>
            <a:spLocks/>
          </p:cNvSpPr>
          <p:nvPr/>
        </p:nvSpPr>
        <p:spPr>
          <a:xfrm>
            <a:off x="10923270" y="2663825"/>
            <a:ext cx="2170430" cy="2590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ctr">
            <a:spAutoFit/>
          </a:bodyPr>
          <a:lstStyle/>
          <a:p>
            <a:pPr marL="0" indent="0" algn="l" defTabSz="914400" eaLnBrk="0" fontAlgn="base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Vote</a:t>
            </a:r>
            <a:endParaRPr lang="ko-KR" altLang="en-US" sz="14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0" name="Shape 119"/>
          <p:cNvSpPr>
            <a:spLocks/>
          </p:cNvSpPr>
          <p:nvPr/>
        </p:nvSpPr>
        <p:spPr>
          <a:xfrm>
            <a:off x="11023600" y="2974975"/>
            <a:ext cx="1774190" cy="3333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0" tIns="0" rIns="0" bIns="0" anchor="t">
            <a:spAutoFit/>
          </a:bodyPr>
          <a:lstStyle/>
          <a:p>
            <a:pPr marL="0" indent="0" algn="just" defTabSz="914400" eaLnBrk="0" fontAlgn="base" latinLnBrk="0">
              <a:lnSpc>
                <a:spcPct val="120000"/>
              </a:lnSpc>
              <a:spcBef>
                <a:spcPts val="4500"/>
              </a:spcBef>
              <a:spcAft>
                <a:spcPts val="0"/>
              </a:spcAft>
              <a:buFontTx/>
              <a:buNone/>
            </a:pP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Galley</a:t>
            </a:r>
            <a:r>
              <a:rPr lang="en-US" altLang="ko-KR" sz="900" b="0" strike="noStrike" cap="none" dirty="0">
                <a:solidFill>
                  <a:srgbClr val="000000"/>
                </a:solidFill>
                <a:latin typeface="맑은 고딕" charset="0"/>
                <a:ea typeface="맑은 고딕" charset="0"/>
              </a:rPr>
              <a:t>에 정렬된 포스터 클릭 시</a:t>
            </a:r>
            <a:r>
              <a:rPr lang="en-US" altLang="ko-KR" sz="900" b="1" strike="noStrike" cap="none" dirty="0">
                <a:solidFill>
                  <a:srgbClr val="BF0000"/>
                </a:solidFill>
                <a:latin typeface="맑은 고딕" charset="0"/>
                <a:ea typeface="맑은 고딕" charset="0"/>
              </a:rPr>
              <a:t> 누적 투표 가능</a:t>
            </a:r>
            <a:endParaRPr lang="ko-KR" altLang="en-US" sz="900" b="0" strike="noStrike" cap="none" dirty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04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第一PPT，www.1ppt.com">
  <a:themeElements>
    <a:clrScheme name="自定义 36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0000"/>
      </a:accent1>
      <a:accent2>
        <a:srgbClr val="BF0000"/>
      </a:accent2>
      <a:accent3>
        <a:srgbClr val="000000"/>
      </a:accent3>
      <a:accent4>
        <a:srgbClr val="BF0000"/>
      </a:accent4>
      <a:accent5>
        <a:srgbClr val="000000"/>
      </a:accent5>
      <a:accent6>
        <a:srgbClr val="BF0000"/>
      </a:accent6>
      <a:hlink>
        <a:srgbClr val="000000"/>
      </a:hlink>
      <a:folHlink>
        <a:srgbClr val="BF00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24</Pages>
  <Words>895</Words>
  <Characters>0</Characters>
  <Application>Microsoft Office PowerPoint</Application>
  <DocSecurity>0</DocSecurity>
  <PresentationFormat>사용자 지정</PresentationFormat>
  <Lines>0</Lines>
  <Paragraphs>193</Paragraphs>
  <Slides>22</Slides>
  <Notes>22</Notes>
  <HiddenSlides>0</HiddenSlides>
  <MMClips>1</MMClips>
  <ScaleCrop>false</ScaleCrop>
  <HeadingPairs>
    <vt:vector size="6" baseType="variant">
      <vt:variant>
        <vt:lpstr>사용한 글꼴</vt:lpstr>
      </vt:variant>
      <vt:variant>
        <vt:i4>16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9" baseType="lpstr">
      <vt:lpstr>微软雅黑</vt:lpstr>
      <vt:lpstr>Microsoft YaHei UI</vt:lpstr>
      <vt:lpstr>Open Sans</vt:lpstr>
      <vt:lpstr>宋体</vt:lpstr>
      <vt:lpstr>SimSun-ExtB</vt:lpstr>
      <vt:lpstr>굴림체</vt:lpstr>
      <vt:lpstr>맑은 고딕</vt:lpstr>
      <vt:lpstr>方正综艺简体</vt:lpstr>
      <vt:lpstr>时尚中黑简体</vt:lpstr>
      <vt:lpstr>Agency FB</vt:lpstr>
      <vt:lpstr>Arial</vt:lpstr>
      <vt:lpstr>Calibri</vt:lpstr>
      <vt:lpstr>Calibri Light</vt:lpstr>
      <vt:lpstr>Impact</vt:lpstr>
      <vt:lpstr>Microsoft Himalaya</vt:lpstr>
      <vt:lpstr>Raavi</vt:lpstr>
      <vt:lpstr>第一PPT，www.1ppt.com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电影传媒</dc:title>
  <dc:creator/>
  <cp:lastModifiedBy/>
  <cp:revision>3</cp:revision>
  <dcterms:modified xsi:type="dcterms:W3CDTF">2019-01-03T06:16:33Z</dcterms:modified>
</cp:coreProperties>
</file>

<file path=docProps/thumbnail.jpeg>
</file>